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1"/>
    <p:sldMasterId id="2147483850" r:id="rId2"/>
    <p:sldMasterId id="2147483878" r:id="rId3"/>
    <p:sldMasterId id="2147483865" r:id="rId4"/>
    <p:sldMasterId id="2147483871" r:id="rId5"/>
    <p:sldMasterId id="2147483872" r:id="rId6"/>
    <p:sldMasterId id="2147483859" r:id="rId7"/>
    <p:sldMasterId id="2147483890" r:id="rId8"/>
  </p:sldMasterIdLst>
  <p:notesMasterIdLst>
    <p:notesMasterId r:id="rId26"/>
  </p:notesMasterIdLst>
  <p:sldIdLst>
    <p:sldId id="256" r:id="rId9"/>
    <p:sldId id="257" r:id="rId10"/>
    <p:sldId id="301" r:id="rId11"/>
    <p:sldId id="260" r:id="rId12"/>
    <p:sldId id="270" r:id="rId13"/>
    <p:sldId id="307" r:id="rId14"/>
    <p:sldId id="302" r:id="rId15"/>
    <p:sldId id="286" r:id="rId16"/>
    <p:sldId id="279" r:id="rId17"/>
    <p:sldId id="293" r:id="rId18"/>
    <p:sldId id="304" r:id="rId19"/>
    <p:sldId id="305" r:id="rId20"/>
    <p:sldId id="306" r:id="rId21"/>
    <p:sldId id="303" r:id="rId22"/>
    <p:sldId id="280" r:id="rId23"/>
    <p:sldId id="287"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88" userDrawn="1">
          <p15:clr>
            <a:srgbClr val="A4A3A4"/>
          </p15:clr>
        </p15:guide>
        <p15:guide id="3" pos="6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uAnne Maspero-Ross" initials="LM [2]" lastIdx="1" clrIdx="6">
    <p:extLst>
      <p:ext uri="{19B8F6BF-5375-455C-9EA6-DF929625EA0E}">
        <p15:presenceInfo xmlns:p15="http://schemas.microsoft.com/office/powerpoint/2012/main" userId="LlHdN92B08Fbgb1YjLMBZGa9yYaNTYyDbERkG8pG+EM=" providerId="None"/>
      </p:ext>
    </p:extLst>
  </p:cmAuthor>
  <p:cmAuthor id="1" name="Danielle Novak" initials="DN" lastIdx="19" clrIdx="0">
    <p:extLst>
      <p:ext uri="{19B8F6BF-5375-455C-9EA6-DF929625EA0E}">
        <p15:presenceInfo xmlns:p15="http://schemas.microsoft.com/office/powerpoint/2012/main" userId="AHmR0Bm9msKLxA25YFXYeAd39ArqWuCF3eUF4NRfLc4=" providerId="None"/>
      </p:ext>
    </p:extLst>
  </p:cmAuthor>
  <p:cmAuthor id="8" name="Steck, James (CTL)" initials="SJ(" lastIdx="2" clrIdx="7">
    <p:extLst>
      <p:ext uri="{19B8F6BF-5375-455C-9EA6-DF929625EA0E}">
        <p15:presenceInfo xmlns:p15="http://schemas.microsoft.com/office/powerpoint/2012/main" userId="S::james.steck@hmhco.com::6c3f446f-7987-4617-a0ae-78aba173cc9a" providerId="AD"/>
      </p:ext>
    </p:extLst>
  </p:cmAuthor>
  <p:cmAuthor id="2" name="LuAnne Maspero-Ross" initials="LM" lastIdx="18" clrIdx="1">
    <p:extLst>
      <p:ext uri="{19B8F6BF-5375-455C-9EA6-DF929625EA0E}">
        <p15:presenceInfo xmlns:p15="http://schemas.microsoft.com/office/powerpoint/2012/main" userId="d8eGNy0mDD7fmGjvp28Is+QvdSmFV+vlxn+/Q6/VSyU=" providerId="None"/>
      </p:ext>
    </p:extLst>
  </p:cmAuthor>
  <p:cmAuthor id="9" name="Novak, Danielle" initials="ND" lastIdx="19" clrIdx="8">
    <p:extLst>
      <p:ext uri="{19B8F6BF-5375-455C-9EA6-DF929625EA0E}">
        <p15:presenceInfo xmlns:p15="http://schemas.microsoft.com/office/powerpoint/2012/main" userId="S::danielle.novak@hmhco.com::c9123ecc-7f42-4bec-aea8-bebbde3b2160" providerId="AD"/>
      </p:ext>
    </p:extLst>
  </p:cmAuthor>
  <p:cmAuthor id="3" name="Maspero-Ross, LuAnne" initials="MRL" lastIdx="36" clrIdx="2">
    <p:extLst>
      <p:ext uri="{19B8F6BF-5375-455C-9EA6-DF929625EA0E}">
        <p15:presenceInfo xmlns:p15="http://schemas.microsoft.com/office/powerpoint/2012/main" userId="S::luanne.masperoross@hmhco.com::11154112-97bb-4810-91eb-4ead4635c84b" providerId="AD"/>
      </p:ext>
    </p:extLst>
  </p:cmAuthor>
  <p:cmAuthor id="10" name="Ives, Jean (CTL)" initials="IJ(" lastIdx="8" clrIdx="9">
    <p:extLst>
      <p:ext uri="{19B8F6BF-5375-455C-9EA6-DF929625EA0E}">
        <p15:presenceInfo xmlns:p15="http://schemas.microsoft.com/office/powerpoint/2012/main" userId="Ives, Jean (CTL)" providerId="None"/>
      </p:ext>
    </p:extLst>
  </p:cmAuthor>
  <p:cmAuthor id="4" name="Burns, Ashley" initials="BA" lastIdx="10" clrIdx="3">
    <p:extLst>
      <p:ext uri="{19B8F6BF-5375-455C-9EA6-DF929625EA0E}">
        <p15:presenceInfo xmlns:p15="http://schemas.microsoft.com/office/powerpoint/2012/main" userId="S::ashley.burns@hmhco.com::5c615916-8998-44d2-a271-2c305b68f9f0" providerId="AD"/>
      </p:ext>
    </p:extLst>
  </p:cmAuthor>
  <p:cmAuthor id="5" name="Carnaghi, Amy" initials="CA" lastIdx="11" clrIdx="4">
    <p:extLst>
      <p:ext uri="{19B8F6BF-5375-455C-9EA6-DF929625EA0E}">
        <p15:presenceInfo xmlns:p15="http://schemas.microsoft.com/office/powerpoint/2012/main" userId="S::amy.carnaghi@hmhco.com::27edf2f3-29f4-488e-b1b0-683bda156849" providerId="AD"/>
      </p:ext>
    </p:extLst>
  </p:cmAuthor>
  <p:cmAuthor id="6" name="Murphy, Allison (CTL)" initials="MA(" lastIdx="4" clrIdx="5">
    <p:extLst>
      <p:ext uri="{19B8F6BF-5375-455C-9EA6-DF929625EA0E}">
        <p15:presenceInfo xmlns:p15="http://schemas.microsoft.com/office/powerpoint/2012/main" userId="S::allison.murphy@hmhco.com::09f2b6ac-c8ec-4426-9ea8-5ffeac4b3f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FF7A00"/>
    <a:srgbClr val="759E00"/>
    <a:srgbClr val="E92B8E"/>
    <a:srgbClr val="7CAF00"/>
    <a:srgbClr val="4F5056"/>
    <a:srgbClr val="F6B700"/>
    <a:srgbClr val="FFD500"/>
    <a:srgbClr val="EBC400"/>
    <a:srgbClr val="CADA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69116" autoAdjust="0"/>
  </p:normalViewPr>
  <p:slideViewPr>
    <p:cSldViewPr snapToGrid="0" snapToObjects="1">
      <p:cViewPr varScale="1">
        <p:scale>
          <a:sx n="82" d="100"/>
          <a:sy n="82" d="100"/>
        </p:scale>
        <p:origin x="2424" y="168"/>
      </p:cViewPr>
      <p:guideLst>
        <p:guide orient="horz" pos="2184"/>
        <p:guide pos="3888"/>
        <p:guide pos="696"/>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 d="1"/>
        <a:sy n="1" d="1"/>
      </p:scale>
      <p:origin x="0" y="0"/>
    </p:cViewPr>
  </p:sorterViewPr>
  <p:notesViewPr>
    <p:cSldViewPr snapToGrid="0" snapToObjects="1" showGuides="1">
      <p:cViewPr varScale="1">
        <p:scale>
          <a:sx n="157" d="100"/>
          <a:sy n="157" d="100"/>
        </p:scale>
        <p:origin x="15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7B6A1-EE17-0842-8310-7997BBD73637}" type="datetimeFigureOut">
              <a:rPr lang="en-US" smtClean="0"/>
              <a:t>7/22/21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F21B5-3E7D-904C-A895-51270764F5F7}" type="slidenum">
              <a:rPr lang="en-US" smtClean="0"/>
              <a:t>‹#›</a:t>
            </a:fld>
            <a:endParaRPr lang="en-US"/>
          </a:p>
        </p:txBody>
      </p:sp>
    </p:spTree>
    <p:extLst>
      <p:ext uri="{BB962C8B-B14F-4D97-AF65-F5344CB8AC3E}">
        <p14:creationId xmlns:p14="http://schemas.microsoft.com/office/powerpoint/2010/main" val="207491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chemeClr val="tx1"/>
                </a:solidFill>
                <a:highlight>
                  <a:srgbClr val="FFFF00"/>
                </a:highlight>
              </a:rPr>
              <a:t>TEACHER SLIDE</a:t>
            </a:r>
          </a:p>
          <a:p>
            <a:pPr>
              <a:defRPr/>
            </a:pPr>
            <a:r>
              <a:rPr lang="en-US" dirty="0">
                <a:solidFill>
                  <a:schemeClr val="tx1"/>
                </a:solidFill>
                <a:highlight>
                  <a:srgbClr val="FFFF00"/>
                </a:highlight>
              </a:rPr>
              <a:t>This PowerPoint file contains an instructional delivery tool for teachers who have purchased the </a:t>
            </a:r>
            <a:r>
              <a:rPr lang="en-US" i="1" dirty="0">
                <a:solidFill>
                  <a:schemeClr val="tx1"/>
                </a:solidFill>
                <a:highlight>
                  <a:srgbClr val="FFFF00"/>
                </a:highlight>
              </a:rPr>
              <a:t>HMH Into Reading </a:t>
            </a:r>
            <a:r>
              <a:rPr lang="en-US" dirty="0">
                <a:solidFill>
                  <a:schemeClr val="tx1"/>
                </a:solidFill>
                <a:highlight>
                  <a:srgbClr val="FFFF00"/>
                </a:highlight>
              </a:rPr>
              <a:t>program. This Social and Emotional Learning (SEL) lesson facilitates both in-class and remote delivery of the SEL Anchor Charts and the CASEL© competencies as shown in Focusing on the Whole Child in your Teacher’s Guide.  </a:t>
            </a:r>
          </a:p>
          <a:p>
            <a:pPr>
              <a:defRPr/>
            </a:pPr>
            <a:r>
              <a:rPr lang="en-US" dirty="0">
                <a:solidFill>
                  <a:schemeClr val="tx1"/>
                </a:solidFill>
                <a:highlight>
                  <a:srgbClr val="FFFF00"/>
                </a:highlight>
              </a:rPr>
              <a:t> </a:t>
            </a:r>
            <a:endParaRPr lang="en-US" dirty="0">
              <a:solidFill>
                <a:schemeClr val="tx1"/>
              </a:solidFill>
              <a:highlight>
                <a:srgbClr val="FFFF00"/>
              </a:highlight>
              <a:cs typeface="Calibri"/>
            </a:endParaRPr>
          </a:p>
          <a:p>
            <a:pPr marL="171450" indent="-171450">
              <a:buFont typeface="Arial" panose="020B0604020202020204" pitchFamily="34" charset="0"/>
              <a:buChar char="•"/>
              <a:defRPr/>
            </a:pPr>
            <a:r>
              <a:rPr lang="en-US" i="0" dirty="0">
                <a:solidFill>
                  <a:schemeClr val="tx1"/>
                </a:solidFill>
                <a:highlight>
                  <a:srgbClr val="FFFF00"/>
                </a:highlight>
              </a:rPr>
              <a:t>This slide and the next slide are intended to give you, the teacher, an overview of the lesson. Begin projecting or screen sharing the lesson with Slide 3. </a:t>
            </a:r>
          </a:p>
          <a:p>
            <a:pPr marL="171450" indent="-171450">
              <a:buFont typeface="Arial" panose="020B0604020202020204" pitchFamily="34" charset="0"/>
              <a:buChar char="•"/>
              <a:defRPr/>
            </a:pPr>
            <a:r>
              <a:rPr lang="en-US" i="0" dirty="0">
                <a:solidFill>
                  <a:schemeClr val="tx1"/>
                </a:solidFill>
                <a:highlight>
                  <a:srgbClr val="FFFF00"/>
                </a:highlight>
              </a:rPr>
              <a:t>First, view the slides </a:t>
            </a:r>
            <a:r>
              <a:rPr lang="en-US" dirty="0">
                <a:solidFill>
                  <a:schemeClr val="tx1"/>
                </a:solidFill>
                <a:highlight>
                  <a:srgbClr val="FFFF00"/>
                </a:highlight>
              </a:rPr>
              <a:t>when planning your lesson. Prepare any additional materials you want to use, such as journals. </a:t>
            </a:r>
          </a:p>
          <a:p>
            <a:pPr marL="171450" indent="-171450">
              <a:buFont typeface="Arial" panose="020B0604020202020204" pitchFamily="34" charset="0"/>
              <a:buChar char="•"/>
              <a:defRPr/>
            </a:pPr>
            <a:r>
              <a:rPr lang="en-US" dirty="0">
                <a:solidFill>
                  <a:schemeClr val="tx1"/>
                </a:solidFill>
                <a:highlight>
                  <a:srgbClr val="FFFF00"/>
                </a:highlight>
              </a:rPr>
              <a:t>The content is flexible. The slides may be editable when not part of art. Keep in mind you may hide any slides to fit student and schedule needs.</a:t>
            </a:r>
          </a:p>
          <a:p>
            <a:pPr marL="171450" indent="-171450">
              <a:buFont typeface="Arial" panose="020B0604020202020204" pitchFamily="34" charset="0"/>
              <a:buChar char="•"/>
              <a:defRPr/>
            </a:pPr>
            <a:r>
              <a:rPr lang="en-US" dirty="0">
                <a:solidFill>
                  <a:schemeClr val="tx1"/>
                </a:solidFill>
                <a:highlight>
                  <a:srgbClr val="FFFF00"/>
                </a:highlight>
              </a:rPr>
              <a:t>Teacher </a:t>
            </a:r>
            <a:r>
              <a:rPr lang="en-US" b="1" dirty="0"/>
              <a:t>“</a:t>
            </a:r>
            <a:r>
              <a:rPr lang="en-US" b="1" dirty="0">
                <a:solidFill>
                  <a:schemeClr val="tx1"/>
                </a:solidFill>
                <a:highlight>
                  <a:srgbClr val="FFFF00"/>
                </a:highlight>
              </a:rPr>
              <a:t>DIRECTIONS</a:t>
            </a:r>
            <a:r>
              <a:rPr lang="en-US" b="1" dirty="0"/>
              <a:t>”</a:t>
            </a:r>
            <a:r>
              <a:rPr lang="en-US" b="1" dirty="0">
                <a:solidFill>
                  <a:schemeClr val="tx1"/>
                </a:solidFill>
                <a:highlight>
                  <a:srgbClr val="FFFF00"/>
                </a:highlight>
              </a:rPr>
              <a:t> </a:t>
            </a:r>
            <a:r>
              <a:rPr lang="en-US" dirty="0">
                <a:solidFill>
                  <a:schemeClr val="tx1"/>
                </a:solidFill>
                <a:highlight>
                  <a:srgbClr val="FFFF00"/>
                </a:highlight>
              </a:rPr>
              <a:t>and a suggested script </a:t>
            </a:r>
            <a:r>
              <a:rPr lang="en-US" b="1" dirty="0"/>
              <a:t>“</a:t>
            </a:r>
            <a:r>
              <a:rPr lang="en-US" b="1" dirty="0">
                <a:solidFill>
                  <a:schemeClr val="tx1"/>
                </a:solidFill>
                <a:highlight>
                  <a:srgbClr val="FFFF00"/>
                </a:highlight>
              </a:rPr>
              <a:t>SAY</a:t>
            </a:r>
            <a:r>
              <a:rPr lang="en-US" b="1" dirty="0"/>
              <a:t>”</a:t>
            </a:r>
            <a:r>
              <a:rPr lang="en-US" dirty="0">
                <a:solidFill>
                  <a:schemeClr val="tx1"/>
                </a:solidFill>
                <a:highlight>
                  <a:srgbClr val="FFFF00"/>
                </a:highlight>
              </a:rPr>
              <a:t> are provided in the Notes section to help you facilitate. During instruction, project the slides to children, read the contents, and use the directions</a:t>
            </a:r>
            <a:r>
              <a:rPr lang="en-US" b="1" dirty="0">
                <a:solidFill>
                  <a:schemeClr val="tx1"/>
                </a:solidFill>
                <a:highlight>
                  <a:srgbClr val="FFFF00"/>
                </a:highlight>
              </a:rPr>
              <a:t> </a:t>
            </a:r>
            <a:r>
              <a:rPr lang="en-US" dirty="0">
                <a:solidFill>
                  <a:schemeClr val="tx1"/>
                </a:solidFill>
                <a:highlight>
                  <a:srgbClr val="FFFF00"/>
                </a:highlight>
              </a:rPr>
              <a:t>and scripting in the Notes to guide</a:t>
            </a:r>
            <a:r>
              <a:rPr lang="en-US" b="1" dirty="0">
                <a:solidFill>
                  <a:schemeClr val="tx1"/>
                </a:solidFill>
                <a:highlight>
                  <a:srgbClr val="FFFF00"/>
                </a:highlight>
              </a:rPr>
              <a:t> </a:t>
            </a:r>
            <a:r>
              <a:rPr lang="en-US" dirty="0">
                <a:solidFill>
                  <a:schemeClr val="tx1"/>
                </a:solidFill>
                <a:highlight>
                  <a:srgbClr val="FFFF00"/>
                </a:highlight>
              </a:rPr>
              <a:t>the lesson.  </a:t>
            </a:r>
          </a:p>
          <a:p>
            <a:pPr marL="171450" indent="-171450">
              <a:buFont typeface="Arial" panose="020B0604020202020204" pitchFamily="34" charset="0"/>
              <a:buChar char="•"/>
              <a:defRPr/>
            </a:pPr>
            <a:r>
              <a:rPr lang="en-US" sz="1200" kern="1200" dirty="0">
                <a:solidFill>
                  <a:schemeClr val="tx1"/>
                </a:solidFill>
                <a:effectLst/>
                <a:highlight>
                  <a:srgbClr val="FFFF00"/>
                </a:highlight>
                <a:latin typeface="+mn-lt"/>
                <a:ea typeface="+mn-ea"/>
                <a:cs typeface="+mn-cs"/>
              </a:rPr>
              <a:t>For a PDF version of the slides with the notes, print to a PDF in “Notes Page” view.</a:t>
            </a:r>
          </a:p>
          <a:p>
            <a:pPr marL="171450" indent="-171450">
              <a:buFont typeface="Arial" panose="020B0604020202020204" pitchFamily="34" charset="0"/>
              <a:buChar char="•"/>
              <a:defRPr/>
            </a:pPr>
            <a:r>
              <a:rPr lang="en-US" b="0" dirty="0">
                <a:solidFill>
                  <a:schemeClr val="tx1"/>
                </a:solidFill>
                <a:highlight>
                  <a:srgbClr val="FFFF00"/>
                </a:highlight>
              </a:rPr>
              <a:t>For presentation, because some of the slides and activities may involve manipulating text boxes as part of the instructional delivery, present the file in “Normal” view vs. “Slide Show” view. </a:t>
            </a:r>
          </a:p>
          <a:p>
            <a:pPr marL="171450" indent="-171450">
              <a:buFont typeface="Arial" panose="020B0604020202020204" pitchFamily="34" charset="0"/>
              <a:buChar char="•"/>
              <a:defRPr/>
            </a:pPr>
            <a:r>
              <a:rPr lang="en-US" b="0" dirty="0">
                <a:solidFill>
                  <a:schemeClr val="tx1"/>
                </a:solidFill>
                <a:highlight>
                  <a:srgbClr val="FFFF00"/>
                </a:highlight>
              </a:rPr>
              <a:t>Please note that children should have the tools to journal ideas and the option to discuss them either as a group or with a partner throughout the lesson.</a:t>
            </a:r>
          </a:p>
          <a:p>
            <a:pPr>
              <a:defRPr/>
            </a:pPr>
            <a:endParaRPr lang="en-US" dirty="0">
              <a:highlight>
                <a:srgbClr val="FFFF00"/>
              </a:highlight>
            </a:endParaRPr>
          </a:p>
        </p:txBody>
      </p:sp>
      <p:sp>
        <p:nvSpPr>
          <p:cNvPr id="4" name="Slide Number Placeholder 3"/>
          <p:cNvSpPr>
            <a:spLocks noGrp="1"/>
          </p:cNvSpPr>
          <p:nvPr>
            <p:ph type="sldNum" sz="quarter" idx="5"/>
          </p:nvPr>
        </p:nvSpPr>
        <p:spPr/>
        <p:txBody>
          <a:bodyPr/>
          <a:lstStyle/>
          <a:p>
            <a:fld id="{78DF21B5-3E7D-904C-A895-51270764F5F7}" type="slidenum">
              <a:rPr lang="en-US" smtClean="0"/>
              <a:t>1</a:t>
            </a:fld>
            <a:endParaRPr lang="en-US"/>
          </a:p>
        </p:txBody>
      </p:sp>
    </p:spTree>
    <p:extLst>
      <p:ext uri="{BB962C8B-B14F-4D97-AF65-F5344CB8AC3E}">
        <p14:creationId xmlns:p14="http://schemas.microsoft.com/office/powerpoint/2010/main" val="851366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DIRECTIONS: </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Help children work through the activities to practice </a:t>
            </a:r>
            <a:r>
              <a:rPr lang="en-US" sz="1200" b="0" kern="1200" dirty="0">
                <a:solidFill>
                  <a:schemeClr val="tx1"/>
                </a:solidFill>
                <a:effectLst/>
                <a:latin typeface="+mn-lt"/>
                <a:ea typeface="+mn-ea"/>
                <a:cs typeface="+mn-cs"/>
              </a:rPr>
              <a:t>identifying, labeling, and predicting </a:t>
            </a:r>
            <a:r>
              <a:rPr lang="en-US" sz="1200" b="1" kern="1200" dirty="0">
                <a:solidFill>
                  <a:schemeClr val="tx1"/>
                </a:solidFill>
                <a:effectLst/>
                <a:latin typeface="+mn-lt"/>
                <a:ea typeface="+mn-ea"/>
                <a:cs typeface="+mn-cs"/>
              </a:rPr>
              <a:t>*feelings</a:t>
            </a:r>
            <a:r>
              <a:rPr lang="en-US" sz="1200" kern="1200" dirty="0">
                <a:solidFill>
                  <a:schemeClr val="tx1"/>
                </a:solidFill>
                <a:effectLst/>
                <a:latin typeface="+mn-lt"/>
                <a:ea typeface="+mn-ea"/>
                <a:cs typeface="+mn-cs"/>
              </a:rPr>
              <a:t>. The activities can be presented in any order; however, they do build in complexity.</a:t>
            </a:r>
          </a:p>
          <a:p>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kern="1200" dirty="0">
                <a:solidFill>
                  <a:schemeClr val="tx1"/>
                </a:solidFill>
                <a:effectLst/>
                <a:latin typeface="+mn-lt"/>
                <a:ea typeface="+mn-ea"/>
                <a:cs typeface="+mn-cs"/>
              </a:rPr>
              <a:t>Name It! </a:t>
            </a:r>
            <a:r>
              <a:rPr lang="en-US" sz="1200" b="0" kern="1200" dirty="0">
                <a:solidFill>
                  <a:schemeClr val="tx1"/>
                </a:solidFill>
                <a:effectLst/>
                <a:latin typeface="+mn-lt"/>
                <a:ea typeface="+mn-ea"/>
                <a:cs typeface="+mn-cs"/>
              </a:rPr>
              <a:t>In this activity, children i</a:t>
            </a:r>
            <a:r>
              <a:rPr lang="en-US" sz="1200" kern="1200" dirty="0">
                <a:solidFill>
                  <a:schemeClr val="tx1"/>
                </a:solidFill>
                <a:effectLst/>
                <a:latin typeface="+mn-lt"/>
                <a:ea typeface="+mn-ea"/>
                <a:cs typeface="+mn-cs"/>
              </a:rPr>
              <a:t>dentify and label feelings.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kern="1200" dirty="0">
                <a:solidFill>
                  <a:schemeClr val="tx1"/>
                </a:solidFill>
                <a:effectLst/>
                <a:latin typeface="+mn-lt"/>
                <a:ea typeface="+mn-ea"/>
                <a:cs typeface="+mn-cs"/>
              </a:rPr>
              <a:t>Forecast It! </a:t>
            </a:r>
            <a:r>
              <a:rPr lang="en-US" sz="1200" b="0" kern="1200" dirty="0">
                <a:solidFill>
                  <a:schemeClr val="tx1"/>
                </a:solidFill>
                <a:effectLst/>
                <a:latin typeface="+mn-lt"/>
                <a:ea typeface="+mn-ea"/>
                <a:cs typeface="+mn-cs"/>
              </a:rPr>
              <a:t>In this activity, children predict how they might feel based on a given situation and how that feeling might impact their actions.</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practice identifying, predicting, and labeling feelings with Cloudy!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10</a:t>
            </a:fld>
            <a:endParaRPr lang="en-US"/>
          </a:p>
        </p:txBody>
      </p:sp>
    </p:spTree>
    <p:extLst>
      <p:ext uri="{BB962C8B-B14F-4D97-AF65-F5344CB8AC3E}">
        <p14:creationId xmlns:p14="http://schemas.microsoft.com/office/powerpoint/2010/main" val="38553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DIRECTIONS:</a:t>
            </a:r>
          </a:p>
          <a:p>
            <a:r>
              <a:rPr lang="en-US" sz="1200" kern="1200" dirty="0">
                <a:solidFill>
                  <a:schemeClr val="tx1"/>
                </a:solidFill>
                <a:effectLst/>
                <a:latin typeface="+mn-lt"/>
                <a:ea typeface="+mn-ea"/>
                <a:cs typeface="+mn-cs"/>
              </a:rPr>
              <a:t>Read the feeling words on the slide. Ask children which emoji best matches the feeling word. Drag and drop the feeling word to the emoji.</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r>
              <a:rPr lang="en-US" dirty="0"/>
              <a:t>Let’s practice labeling </a:t>
            </a:r>
            <a:r>
              <a:rPr lang="en-US" b="1" dirty="0"/>
              <a:t>*feelings </a:t>
            </a:r>
            <a:r>
              <a:rPr lang="en-US" dirty="0"/>
              <a:t>by looking at these emojis and deciding which feeling word best matches each one. [Ask children what the feeling word means to them. Then discuss why they think that feeling word matches the emoji. Drag and drop the feeling word to the emoji that represents it. Correct answers from top to bottom: grumpy, silly, loved, and thrilled]</a:t>
            </a:r>
          </a:p>
          <a:p>
            <a:endParaRPr lang="en-US" dirty="0"/>
          </a:p>
          <a:p>
            <a:r>
              <a:rPr lang="en-US" dirty="0"/>
              <a:t>Can you think of a time you felt one of these feelings? Why did you feel that way? What did you do? [Discuss responses.]</a:t>
            </a:r>
          </a:p>
          <a:p>
            <a:endParaRPr lang="en-US" dirty="0"/>
          </a:p>
          <a:p>
            <a:r>
              <a:rPr lang="en-US" dirty="0"/>
              <a:t>You did it! You labeled all the emojis with their correct feelings. Did you learn any new feeling words in this activity? [Pause to discuss responses.]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11</a:t>
            </a:fld>
            <a:endParaRPr lang="en-US"/>
          </a:p>
        </p:txBody>
      </p:sp>
    </p:spTree>
    <p:extLst>
      <p:ext uri="{BB962C8B-B14F-4D97-AF65-F5344CB8AC3E}">
        <p14:creationId xmlns:p14="http://schemas.microsoft.com/office/powerpoint/2010/main" val="17016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DIRECTIONS:</a:t>
            </a:r>
          </a:p>
          <a:p>
            <a:r>
              <a:rPr lang="en-US" sz="1200" kern="1200" dirty="0">
                <a:solidFill>
                  <a:schemeClr val="tx1"/>
                </a:solidFill>
                <a:effectLst/>
                <a:latin typeface="+mn-lt"/>
                <a:ea typeface="+mn-ea"/>
                <a:cs typeface="+mn-cs"/>
              </a:rPr>
              <a:t>Read the feeling words on the slide. Ask children which emoji best matches the feeling word. Drag and drop the feeling word to the emoji.</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practice labeling </a:t>
            </a:r>
            <a:r>
              <a:rPr lang="en-US" b="1" dirty="0"/>
              <a:t>*feelings </a:t>
            </a:r>
            <a:r>
              <a:rPr lang="en-US" dirty="0"/>
              <a:t>by looking at these emojis and deciding which feeling word best matches each one. [Ask children what the feeling word means to them. Then discuss why they think that feeling word matches the emoji. Drag and drop the feeling word to the emoji that represents it. Correct answers from top to bottom: disappointed, glad, shy, and surprised]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you think of a time you felt one of these feelings? Why did you feel that way? What did you do? [Discuss responses.]</a:t>
            </a:r>
          </a:p>
          <a:p>
            <a:endParaRPr lang="en-US" dirty="0"/>
          </a:p>
          <a:p>
            <a:r>
              <a:rPr lang="en-US" dirty="0"/>
              <a:t>You did it! You labeled all the emojis with their correct feelings. Did you learn any new feeling words in this activity? [Pause to discuss responses.]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12</a:t>
            </a:fld>
            <a:endParaRPr lang="en-US"/>
          </a:p>
        </p:txBody>
      </p:sp>
    </p:spTree>
    <p:extLst>
      <p:ext uri="{BB962C8B-B14F-4D97-AF65-F5344CB8AC3E}">
        <p14:creationId xmlns:p14="http://schemas.microsoft.com/office/powerpoint/2010/main" val="38442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DIRECTIONS:</a:t>
            </a:r>
          </a:p>
          <a:p>
            <a:r>
              <a:rPr lang="en-US" sz="1200" kern="1200" dirty="0">
                <a:solidFill>
                  <a:schemeClr val="tx1"/>
                </a:solidFill>
                <a:effectLst/>
                <a:latin typeface="+mn-lt"/>
                <a:ea typeface="+mn-ea"/>
                <a:cs typeface="+mn-cs"/>
              </a:rPr>
              <a:t>Look at the emojis on the screen. Ask children to label the emoji with a feeling word. Type the feeling word into the space provided.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practice labeling </a:t>
            </a:r>
            <a:r>
              <a:rPr lang="en-US" b="1" dirty="0"/>
              <a:t>*feelings </a:t>
            </a:r>
            <a:r>
              <a:rPr lang="en-US" dirty="0"/>
              <a:t>by looking at these emojis and thinking of a feeling word to describe each one. [Brainstorm feeling words that could match each emoji. Type the feeling word into the space provided. Answers will vary. Possible feeling words from top to bottom: sad/upset/worried/anxious, bored/content/shocked, angry/furious/mad, curious/thoughtful, and creative]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you think of a time you felt one of these feelings? Why did you feel that way? What did you do? [Discuss responses.]</a:t>
            </a:r>
          </a:p>
          <a:p>
            <a:endParaRPr lang="en-US" dirty="0"/>
          </a:p>
          <a:p>
            <a:r>
              <a:rPr lang="en-US" dirty="0"/>
              <a:t>You did it! You labeled each emoji with a feeling word. I noticed that there could be more than one feeling word associated with each emoji. What does that tell us about feelings? [People express their feelings in different ways. Our faces can display multiple ways to show one feeling.]  </a:t>
            </a:r>
          </a:p>
          <a:p>
            <a:endParaRPr lang="en-US" dirty="0"/>
          </a:p>
          <a:p>
            <a:r>
              <a:rPr lang="en-US" dirty="0"/>
              <a:t>Did you learn any new feeling words in this activity? [Pause to discuss responses.]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13</a:t>
            </a:fld>
            <a:endParaRPr lang="en-US"/>
          </a:p>
        </p:txBody>
      </p:sp>
    </p:spTree>
    <p:extLst>
      <p:ext uri="{BB962C8B-B14F-4D97-AF65-F5344CB8AC3E}">
        <p14:creationId xmlns:p14="http://schemas.microsoft.com/office/powerpoint/2010/main" val="3940734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DIRECTIONS:</a:t>
            </a:r>
          </a:p>
          <a:p>
            <a:r>
              <a:rPr lang="en-US" sz="1200" kern="1200" dirty="0">
                <a:solidFill>
                  <a:schemeClr val="tx1"/>
                </a:solidFill>
                <a:effectLst/>
                <a:latin typeface="+mn-lt"/>
                <a:ea typeface="+mn-ea"/>
                <a:cs typeface="+mn-cs"/>
              </a:rPr>
              <a:t>Read the situation for each day of the week. Ask children to predict how they might feel. Type responses into the space provided.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r>
              <a:rPr lang="en-US" sz="1200" kern="1200" dirty="0">
                <a:solidFill>
                  <a:schemeClr val="tx1"/>
                </a:solidFill>
                <a:effectLst/>
                <a:latin typeface="+mn-lt"/>
                <a:ea typeface="+mn-ea"/>
                <a:cs typeface="+mn-cs"/>
              </a:rPr>
              <a:t>Cloudy wants to give a </a:t>
            </a:r>
            <a:r>
              <a:rPr lang="en-US" sz="1200" b="1" kern="1200" dirty="0">
                <a:solidFill>
                  <a:schemeClr val="tx1"/>
                </a:solidFill>
                <a:effectLst/>
                <a:latin typeface="+mn-lt"/>
                <a:ea typeface="+mn-ea"/>
                <a:cs typeface="+mn-cs"/>
              </a:rPr>
              <a:t>*feelings </a:t>
            </a:r>
            <a:r>
              <a:rPr lang="en-US" sz="1200" kern="1200" dirty="0">
                <a:solidFill>
                  <a:schemeClr val="tx1"/>
                </a:solidFill>
                <a:effectLst/>
                <a:latin typeface="+mn-lt"/>
                <a:ea typeface="+mn-ea"/>
                <a:cs typeface="+mn-cs"/>
              </a:rPr>
              <a:t>forecast. To do that we need to predict how we might feel in a certain situation. </a:t>
            </a:r>
          </a:p>
          <a:p>
            <a:r>
              <a:rPr lang="en-US" sz="1200" kern="1200" dirty="0">
                <a:solidFill>
                  <a:schemeClr val="tx1"/>
                </a:solidFill>
                <a:effectLst/>
                <a:latin typeface="+mn-lt"/>
                <a:ea typeface="+mn-ea"/>
                <a:cs typeface="+mn-cs"/>
              </a:rPr>
              <a:t>Why do think it is important to think about how you might feel? [Discuss responses.] If you know how you might feel, it will help you understand how you might act in that situation. How we feel affects how we behave. It will also help you the next time a certain situation or similar situation happens again.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predict how we might feel. [Read each situation and pause to discuss how children might feel if that happened to them. Remind children that there are no wrong answers. Validate all the emotions that children share. Choose one response to type into the chart on the slide. To help children express their feelings use the sentence frame: </a:t>
            </a:r>
            <a:r>
              <a:rPr lang="en-US" sz="1200" i="1" kern="1200" dirty="0">
                <a:solidFill>
                  <a:schemeClr val="tx1"/>
                </a:solidFill>
                <a:effectLst/>
                <a:latin typeface="+mn-lt"/>
                <a:ea typeface="+mn-ea"/>
                <a:cs typeface="+mn-cs"/>
              </a:rPr>
              <a:t>I feel ___(emotion) because_______.</a:t>
            </a:r>
            <a:r>
              <a:rPr lang="en-US" sz="1200" i="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Monday: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helped score a goal.</a:t>
            </a:r>
            <a:r>
              <a:rPr lang="en-US" sz="1200" i="0" kern="1200" dirty="0">
                <a:solidFill>
                  <a:schemeClr val="tx1"/>
                </a:solidFill>
                <a:effectLst/>
                <a:latin typeface="+mn-lt"/>
                <a:ea typeface="+mn-ea"/>
                <a:cs typeface="+mn-cs"/>
              </a:rPr>
              <a:t> If this happened to you, how might you feel? [Possible response: I feel proud because I helped my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Tuesday: </a:t>
            </a:r>
            <a:r>
              <a:rPr lang="en-US" sz="1200" i="1" kern="1200" dirty="0">
                <a:solidFill>
                  <a:schemeClr val="tx1"/>
                </a:solidFill>
                <a:effectLst/>
                <a:latin typeface="+mn-lt"/>
                <a:ea typeface="+mn-ea"/>
                <a:cs typeface="+mn-cs"/>
              </a:rPr>
              <a:t>You tripped and scraped your knee. </a:t>
            </a:r>
            <a:r>
              <a:rPr lang="en-US" sz="1200" i="0" kern="1200" dirty="0">
                <a:solidFill>
                  <a:schemeClr val="tx1"/>
                </a:solidFill>
                <a:effectLst/>
                <a:latin typeface="+mn-lt"/>
                <a:ea typeface="+mn-ea"/>
                <a:cs typeface="+mn-cs"/>
              </a:rPr>
              <a:t>If this happened to you, how might you feel? [Possible response: I feel hurt because a scraped knee is painful.]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Wednesday: </a:t>
            </a:r>
            <a:r>
              <a:rPr lang="en-US" sz="1200" i="1" kern="1200" dirty="0">
                <a:solidFill>
                  <a:schemeClr val="tx1"/>
                </a:solidFill>
                <a:effectLst/>
                <a:latin typeface="+mn-lt"/>
                <a:ea typeface="+mn-ea"/>
                <a:cs typeface="+mn-cs"/>
              </a:rPr>
              <a:t>Your ice cream cone fell on the ground. </a:t>
            </a:r>
            <a:r>
              <a:rPr lang="en-US" sz="1200" i="0" kern="1200" dirty="0">
                <a:solidFill>
                  <a:schemeClr val="tx1"/>
                </a:solidFill>
                <a:effectLst/>
                <a:latin typeface="+mn-lt"/>
                <a:ea typeface="+mn-ea"/>
                <a:cs typeface="+mn-cs"/>
              </a:rPr>
              <a:t>If this happened to you, how might you feel? [Possible response: I feel disappointed because I was really looking forward to eating my ice cream.]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Thursday: </a:t>
            </a:r>
            <a:r>
              <a:rPr lang="en-US" sz="1200" i="1" kern="1200" dirty="0">
                <a:solidFill>
                  <a:schemeClr val="tx1"/>
                </a:solidFill>
                <a:effectLst/>
                <a:latin typeface="+mn-lt"/>
                <a:ea typeface="+mn-ea"/>
                <a:cs typeface="+mn-cs"/>
              </a:rPr>
              <a:t>You</a:t>
            </a:r>
            <a:r>
              <a:rPr lang="en-US" sz="1200" i="1" u="none" kern="1200" dirty="0">
                <a:solidFill>
                  <a:schemeClr val="tx1"/>
                </a:solidFill>
                <a:effectLst/>
                <a:latin typeface="+mn-lt"/>
                <a:ea typeface="+mn-ea"/>
                <a:cs typeface="+mn-cs"/>
              </a:rPr>
              <a:t> sign up for swim lessons. </a:t>
            </a:r>
            <a:r>
              <a:rPr lang="en-US" sz="1200" i="0" kern="1200" dirty="0">
                <a:solidFill>
                  <a:schemeClr val="tx1"/>
                </a:solidFill>
                <a:effectLst/>
                <a:latin typeface="+mn-lt"/>
                <a:ea typeface="+mn-ea"/>
                <a:cs typeface="+mn-cs"/>
              </a:rPr>
              <a:t>If this happened to you, how might you feel? [Possible response: I feel excited because I want to learn how to swim.]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Friday: </a:t>
            </a:r>
            <a:r>
              <a:rPr lang="en-US" sz="1200" i="1" kern="1200" dirty="0">
                <a:solidFill>
                  <a:schemeClr val="tx1"/>
                </a:solidFill>
                <a:effectLst/>
                <a:latin typeface="+mn-lt"/>
                <a:ea typeface="+mn-ea"/>
                <a:cs typeface="+mn-cs"/>
              </a:rPr>
              <a:t>Your best friend comes over to play. </a:t>
            </a:r>
            <a:r>
              <a:rPr lang="en-US" sz="1200" i="0" kern="1200" dirty="0">
                <a:solidFill>
                  <a:schemeClr val="tx1"/>
                </a:solidFill>
                <a:effectLst/>
                <a:latin typeface="+mn-lt"/>
                <a:ea typeface="+mn-ea"/>
                <a:cs typeface="+mn-cs"/>
              </a:rPr>
              <a:t>If this happened to you, how might you feel? [Possible response: I feel surprised because I didn’t know my friend was coming over and it made my day more special.]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Wow, what a range of feelings! So much happened this week that made us feel a certain way. I noticed that we had different reactions or feelings for each one of these situations. This tells me that everyone reacts to things differently and feels a certain way, and that is okay! If we know how we might feel, it will help us learn how to manage our emotions. Remember, how we feel affects how we act. How would you act if your ice cream cone suddenly fell on the ground? [Discuss responses.]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14</a:t>
            </a:fld>
            <a:endParaRPr lang="en-US"/>
          </a:p>
        </p:txBody>
      </p:sp>
    </p:spTree>
    <p:extLst>
      <p:ext uri="{BB962C8B-B14F-4D97-AF65-F5344CB8AC3E}">
        <p14:creationId xmlns:p14="http://schemas.microsoft.com/office/powerpoint/2010/main" val="125459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15</a:t>
            </a:fld>
            <a:endParaRPr lang="en-US"/>
          </a:p>
        </p:txBody>
      </p:sp>
    </p:spTree>
    <p:extLst>
      <p:ext uri="{BB962C8B-B14F-4D97-AF65-F5344CB8AC3E}">
        <p14:creationId xmlns:p14="http://schemas.microsoft.com/office/powerpoint/2010/main" val="553743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dirty="0"/>
              <a:t> </a:t>
            </a:r>
          </a:p>
          <a:p>
            <a:r>
              <a:rPr lang="en-US" dirty="0"/>
              <a:t>After </a:t>
            </a:r>
            <a:r>
              <a:rPr lang="en-US" b="0" dirty="0"/>
              <a:t>labeling and predicting </a:t>
            </a:r>
            <a:r>
              <a:rPr lang="en-US" b="1" dirty="0"/>
              <a:t>*feelings</a:t>
            </a:r>
            <a:r>
              <a:rPr lang="en-US" dirty="0"/>
              <a:t>, revisit this lesson’s </a:t>
            </a:r>
            <a:r>
              <a:rPr lang="en-US" b="1" dirty="0"/>
              <a:t>Guiding Question</a:t>
            </a:r>
            <a:r>
              <a:rPr lang="en-US" dirty="0"/>
              <a:t>. </a:t>
            </a:r>
          </a:p>
          <a:p>
            <a:r>
              <a:rPr lang="en-US" dirty="0"/>
              <a:t>Have children reflect on what they learned by writing or drawing ideas in their journal. Offer children a chance to share ideas with the group or a partner if they are comfortable. </a:t>
            </a:r>
          </a:p>
          <a:p>
            <a:endParaRPr lang="en-US" dirty="0">
              <a:cs typeface="Calibri"/>
            </a:endParaRPr>
          </a:p>
          <a:p>
            <a:r>
              <a:rPr lang="en-US" b="1" dirty="0"/>
              <a:t>SAY:</a:t>
            </a:r>
          </a:p>
          <a:p>
            <a:r>
              <a:rPr lang="en-US" b="0" dirty="0"/>
              <a:t>Today we talked about feelings. Feelings are reactions to what is going on around us. Our feelings impact how we act. For example, if you’re upset, you might want to be alone. If you feel surprised, you might jump up and down. It’s important to predict or think about how we might feel, so that we can think about how our feelings impact our behavior.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Journal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In your journal, continue writing or drawing about what makes you feel a certain way. If you learned some new feeling words in this lesson, add them to your journal. Think about how you act when you experience these feelings. What do you do and why?  [Allow children time to write or draw in their journal.]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a:r>
            <a:r>
              <a:rPr lang="en-US" b="1" dirty="0"/>
              <a:t>Chat About It!</a:t>
            </a:r>
            <a:r>
              <a:rPr lang="en-US" b="0" dirty="0"/>
              <a:t>] Does anyone feel comfortable sharing what makes them feel a certain way? [Have children share if they feel comfortable. They can share as a group or with a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78DF21B5-3E7D-904C-A895-51270764F5F7}" type="slidenum">
              <a:rPr lang="en-US" smtClean="0"/>
              <a:t>16</a:t>
            </a:fld>
            <a:endParaRPr lang="en-US"/>
          </a:p>
        </p:txBody>
      </p:sp>
    </p:spTree>
    <p:extLst>
      <p:ext uri="{BB962C8B-B14F-4D97-AF65-F5344CB8AC3E}">
        <p14:creationId xmlns:p14="http://schemas.microsoft.com/office/powerpoint/2010/main" val="190109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endParaRPr lang="en-US" dirty="0"/>
          </a:p>
          <a:p>
            <a:r>
              <a:rPr lang="en-US" dirty="0">
                <a:cs typeface="Calibri"/>
              </a:rPr>
              <a:t>Celebrate children</a:t>
            </a:r>
            <a:r>
              <a:rPr lang="en-US" sz="1200" kern="1200" dirty="0">
                <a:solidFill>
                  <a:schemeClr val="tx1"/>
                </a:solidFill>
                <a:effectLst/>
                <a:latin typeface="+mn-lt"/>
                <a:ea typeface="+mn-ea"/>
                <a:cs typeface="+mn-cs"/>
              </a:rPr>
              <a:t>’</a:t>
            </a:r>
            <a:r>
              <a:rPr lang="en-US" dirty="0">
                <a:cs typeface="Calibri"/>
              </a:rPr>
              <a:t>s accomplishment in learning how to be more aware of their </a:t>
            </a:r>
            <a:r>
              <a:rPr lang="en-US" b="1" dirty="0">
                <a:cs typeface="Calibri"/>
              </a:rPr>
              <a:t>*feelings</a:t>
            </a:r>
            <a:r>
              <a:rPr lang="en-US" dirty="0">
                <a:cs typeface="Calibri"/>
              </a:rPr>
              <a:t>.</a:t>
            </a:r>
          </a:p>
          <a:p>
            <a:endParaRPr lang="en-US" b="1" dirty="0"/>
          </a:p>
          <a:p>
            <a:r>
              <a:rPr lang="en-US" b="1" dirty="0"/>
              <a:t>SAY:</a:t>
            </a:r>
            <a:endParaRPr lang="en-US" dirty="0"/>
          </a:p>
          <a:p>
            <a:r>
              <a:rPr lang="en-US" b="0" dirty="0"/>
              <a:t>Cloudy is proud of you! You finished the lesson on being more aware of how you feel, and you learned some new feeling words.</a:t>
            </a:r>
            <a:endParaRPr lang="en-US" b="0" dirty="0">
              <a:cs typeface="Calibri" panose="020F0502020204030204"/>
            </a:endParaRPr>
          </a:p>
          <a:p>
            <a:r>
              <a:rPr lang="en-US" b="0" dirty="0"/>
              <a:t>Pat yourself on the back and say, “Way to go!”  </a:t>
            </a:r>
            <a:endParaRPr lang="en-US" b="0" dirty="0">
              <a:cs typeface="Calibri" panose="020F0502020204030204"/>
            </a:endParaRPr>
          </a:p>
          <a:p>
            <a:r>
              <a:rPr lang="en-US" b="0" dirty="0"/>
              <a:t>Your feelings have an impact on how you act</a:t>
            </a:r>
            <a:r>
              <a:rPr lang="en-US" b="1" dirty="0"/>
              <a:t>. </a:t>
            </a:r>
            <a:r>
              <a:rPr lang="en-US" b="0" dirty="0"/>
              <a:t>Identify and name your feelings to become more aware of how you feel. Think about how you would feel in certain situations to help you understand your behavior. Remember, it’s okay to feel a certain way! How you feel is real and all your feelings matter.</a:t>
            </a:r>
          </a:p>
          <a:p>
            <a:endParaRPr lang="en-US" b="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8DF21B5-3E7D-904C-A895-51270764F5F7}" type="slidenum">
              <a:rPr lang="en-US" smtClean="0"/>
              <a:t>17</a:t>
            </a:fld>
            <a:endParaRPr lang="en-US"/>
          </a:p>
        </p:txBody>
      </p:sp>
    </p:spTree>
    <p:extLst>
      <p:ext uri="{BB962C8B-B14F-4D97-AF65-F5344CB8AC3E}">
        <p14:creationId xmlns:p14="http://schemas.microsoft.com/office/powerpoint/2010/main" val="310636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SLIDE </a:t>
            </a:r>
          </a:p>
          <a:p>
            <a:r>
              <a:rPr lang="en-US" dirty="0"/>
              <a:t>The following is shown on this slide.</a:t>
            </a:r>
          </a:p>
          <a:p>
            <a:pPr marL="228600" indent="-228600">
              <a:buAutoNum type="arabicPeriod"/>
            </a:pPr>
            <a:r>
              <a:rPr lang="en-US" dirty="0"/>
              <a:t>The Anchor Chart used with Self-Awareness: Feelings Forecaster</a:t>
            </a:r>
          </a:p>
          <a:p>
            <a:pPr marL="228600" indent="-228600">
              <a:buAutoNum type="arabicPeriod"/>
            </a:pPr>
            <a:r>
              <a:rPr lang="en-US" dirty="0"/>
              <a:t>“In this lesson” lists the key concepts that will be covered.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“Tools for Explore and Practice” are the recurring methods children can use to internalize ideas. </a:t>
            </a:r>
            <a:br>
              <a:rPr lang="en-US" dirty="0"/>
            </a:br>
            <a:r>
              <a:rPr lang="en-US" b="1" dirty="0"/>
              <a:t>Journal It!</a:t>
            </a:r>
            <a:r>
              <a:rPr lang="en-US" dirty="0"/>
              <a:t> Make sure children have access to a personal journal they can revisit throughout all SEL lessons.</a:t>
            </a:r>
            <a:br>
              <a:rPr lang="en-US" dirty="0"/>
            </a:br>
            <a:r>
              <a:rPr lang="en-US" b="1" dirty="0"/>
              <a:t>Chat About It! </a:t>
            </a:r>
            <a:r>
              <a:rPr lang="en-US" dirty="0"/>
              <a:t>You know your students best. Use Chat About It! as appropriate to check in with children in the manner that best suits them. Methods could be partner turn-and-talks, thumbs up/thumbs down, group discussion, or individual check-ins. If remote, children can even share with an adult at home. Always be mindful of children’s needs around sharing and do not force them if they are not ready.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r>
              <a:rPr lang="en-US" b="1" dirty="0"/>
              <a:t>KEY CONCEPTS IN THIS LESSON</a:t>
            </a:r>
            <a:endParaRPr lang="en-US" dirty="0"/>
          </a:p>
          <a:p>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DF21B5-3E7D-904C-A895-51270764F5F7}" type="slidenum">
              <a:rPr lang="en-US" smtClean="0"/>
              <a:t>2</a:t>
            </a:fld>
            <a:endParaRPr lang="en-US"/>
          </a:p>
        </p:txBody>
      </p:sp>
    </p:spTree>
    <p:extLst>
      <p:ext uri="{BB962C8B-B14F-4D97-AF65-F5344CB8AC3E}">
        <p14:creationId xmlns:p14="http://schemas.microsoft.com/office/powerpoint/2010/main" val="168652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DIRECTIONS: START PROJECTING OR SCREEN SHARING HERE</a:t>
            </a:r>
          </a:p>
          <a:p>
            <a:r>
              <a:rPr lang="en-US" sz="1200" b="0" dirty="0"/>
              <a:t>Read the </a:t>
            </a:r>
            <a:r>
              <a:rPr lang="en-US" sz="1200" b="1" dirty="0"/>
              <a:t>Learning Goals</a:t>
            </a:r>
            <a:r>
              <a:rPr lang="en-US" sz="1200" b="0" dirty="0"/>
              <a:t>.</a:t>
            </a:r>
          </a:p>
          <a:p>
            <a:endParaRPr lang="en-US" sz="1200" b="1" dirty="0"/>
          </a:p>
          <a:p>
            <a:r>
              <a:rPr lang="en-US" sz="1200" b="1" dirty="0"/>
              <a:t>SAY:</a:t>
            </a:r>
          </a:p>
          <a:p>
            <a:r>
              <a:rPr lang="en-US" sz="1200" dirty="0"/>
              <a:t>Let’s look at our </a:t>
            </a:r>
            <a:r>
              <a:rPr lang="en-US" sz="1200" b="1" dirty="0"/>
              <a:t>Learning Goals</a:t>
            </a:r>
            <a:r>
              <a:rPr lang="en-US" sz="1200" dirty="0"/>
              <a:t>. In this lesson, we will learn how to identify and label our </a:t>
            </a:r>
            <a:r>
              <a:rPr lang="en-US" sz="1200" b="1" dirty="0"/>
              <a:t>*feelings</a:t>
            </a:r>
            <a:r>
              <a:rPr lang="en-US" sz="1200" dirty="0"/>
              <a:t>. We will also learn how to predict what makes us feel a certain way.</a:t>
            </a:r>
            <a:endParaRPr lang="en-US" sz="1200" dirty="0">
              <a:cs typeface="Calibri"/>
            </a:endParaRPr>
          </a:p>
          <a:p>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3</a:t>
            </a:fld>
            <a:endParaRPr lang="en-US"/>
          </a:p>
        </p:txBody>
      </p:sp>
    </p:spTree>
    <p:extLst>
      <p:ext uri="{BB962C8B-B14F-4D97-AF65-F5344CB8AC3E}">
        <p14:creationId xmlns:p14="http://schemas.microsoft.com/office/powerpoint/2010/main" val="277964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a:t>
            </a:r>
            <a:r>
              <a:rPr lang="en-US" dirty="0"/>
              <a:t> </a:t>
            </a:r>
          </a:p>
          <a:p>
            <a:r>
              <a:rPr lang="en-US" dirty="0"/>
              <a:t>Read the </a:t>
            </a:r>
            <a:r>
              <a:rPr lang="en-US" b="1" dirty="0"/>
              <a:t>Guiding Question</a:t>
            </a:r>
            <a:r>
              <a:rPr lang="en-US" dirty="0"/>
              <a:t>. Brainstorm initial ideas and answers with children. Be ready to revisit the question at the end of this lesson</a:t>
            </a:r>
            <a:r>
              <a:rPr lang="en-US" sz="1200" kern="1200" dirty="0">
                <a:solidFill>
                  <a:schemeClr val="tx1"/>
                </a:solidFill>
                <a:effectLst/>
                <a:latin typeface="+mn-lt"/>
                <a:ea typeface="+mn-ea"/>
                <a:cs typeface="+mn-cs"/>
              </a:rPr>
              <a:t> to review what children learned.</a:t>
            </a:r>
            <a:r>
              <a:rPr lang="en-US" dirty="0">
                <a:effectLst/>
              </a:rPr>
              <a:t>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t>
            </a:r>
            <a:br>
              <a:rPr lang="en-US" dirty="0">
                <a:cs typeface="+mn-lt"/>
              </a:rPr>
            </a:br>
            <a:r>
              <a:rPr lang="en-US" dirty="0">
                <a:cs typeface="+mn-lt"/>
              </a:rPr>
              <a:t>The </a:t>
            </a:r>
            <a:r>
              <a:rPr lang="en-US" b="1" dirty="0">
                <a:cs typeface="+mn-lt"/>
              </a:rPr>
              <a:t>Guiding Question </a:t>
            </a:r>
            <a:r>
              <a:rPr lang="en-US" dirty="0">
                <a:cs typeface="+mn-lt"/>
              </a:rPr>
              <a:t>for today’s lesson is </a:t>
            </a:r>
            <a:r>
              <a:rPr lang="en-US" i="1" dirty="0">
                <a:cs typeface="+mn-lt"/>
              </a:rPr>
              <a:t>What is a feeling? </a:t>
            </a:r>
            <a:r>
              <a:rPr lang="en-US" b="0" i="0" dirty="0">
                <a:cs typeface="+mn-lt"/>
              </a:rPr>
              <a:t>Does anyone know anything about </a:t>
            </a:r>
            <a:r>
              <a:rPr lang="en-US" sz="1200" kern="1200" dirty="0">
                <a:solidFill>
                  <a:schemeClr val="tx1"/>
                </a:solidFill>
                <a:effectLst/>
                <a:latin typeface="+mn-lt"/>
                <a:ea typeface="+mn-ea"/>
                <a:cs typeface="+mn-cs"/>
              </a:rPr>
              <a:t>feelings? Have you ever felt a certain way based on what was happening around you? What did you do because of that feeling? Have your feelings ever changed before? </a:t>
            </a:r>
          </a:p>
          <a:p>
            <a:r>
              <a:rPr lang="en-US" sz="1200" kern="1200" dirty="0">
                <a:solidFill>
                  <a:schemeClr val="tx1"/>
                </a:solidFill>
                <a:effectLst/>
                <a:latin typeface="+mn-lt"/>
                <a:ea typeface="+mn-ea"/>
                <a:cs typeface="+mn-cs"/>
              </a:rPr>
              <a:t>[Pause after each question to discuss responses. Gather background knowledge to understand where your students are in terms of their feeling knowledge.]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78DF21B5-3E7D-904C-A895-51270764F5F7}" type="slidenum">
              <a:rPr lang="en-US" smtClean="0"/>
              <a:t>4</a:t>
            </a:fld>
            <a:endParaRPr lang="en-US"/>
          </a:p>
        </p:txBody>
      </p:sp>
    </p:spTree>
    <p:extLst>
      <p:ext uri="{BB962C8B-B14F-4D97-AF65-F5344CB8AC3E}">
        <p14:creationId xmlns:p14="http://schemas.microsoft.com/office/powerpoint/2010/main" val="245869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DF21B5-3E7D-904C-A895-51270764F5F7}" type="slidenum">
              <a:rPr lang="en-US" smtClean="0"/>
              <a:t>5</a:t>
            </a:fld>
            <a:endParaRPr lang="en-US"/>
          </a:p>
        </p:txBody>
      </p:sp>
    </p:spTree>
    <p:extLst>
      <p:ext uri="{BB962C8B-B14F-4D97-AF65-F5344CB8AC3E}">
        <p14:creationId xmlns:p14="http://schemas.microsoft.com/office/powerpoint/2010/main" val="222021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a:t>
            </a:r>
            <a:r>
              <a:rPr lang="en-US" dirty="0"/>
              <a:t> </a:t>
            </a:r>
          </a:p>
          <a:p>
            <a:r>
              <a:rPr lang="en-US" dirty="0"/>
              <a:t>Read Cloudy’s speech bubble to children. Ask children to think about what they are </a:t>
            </a:r>
            <a:r>
              <a:rPr lang="en-US" b="0" dirty="0"/>
              <a:t>feeling</a:t>
            </a:r>
            <a:r>
              <a:rPr lang="en-US" dirty="0"/>
              <a:t>. If you notice children are experiencing a strong emotion, take the opportunity to help them manage that emotion before starting the lesson. </a:t>
            </a:r>
          </a:p>
          <a:p>
            <a:endParaRPr lang="en-US" b="1" dirty="0"/>
          </a:p>
          <a:p>
            <a:r>
              <a:rPr lang="en-US" b="1" dirty="0"/>
              <a:t>SAY:</a:t>
            </a:r>
            <a:r>
              <a:rPr lang="en-US" dirty="0"/>
              <a:t> </a:t>
            </a:r>
          </a:p>
          <a:p>
            <a:r>
              <a:rPr lang="en-US" dirty="0"/>
              <a:t>Before we begin today’s lesson, let’s check in with how we feel right now. Cloudy is going to help us identify and label our feelings. Cloudy wants to know how you are feeling today. </a:t>
            </a:r>
          </a:p>
          <a:p>
            <a:endParaRPr lang="en-US" dirty="0"/>
          </a:p>
          <a:p>
            <a:r>
              <a:rPr lang="en-US" dirty="0"/>
              <a:t>[Model identifying and labeling your feelings by using this sentence frame: </a:t>
            </a:r>
            <a:r>
              <a:rPr lang="en-US" i="1" dirty="0"/>
              <a:t>Today I am feeling _______, because _______. </a:t>
            </a:r>
            <a:r>
              <a:rPr lang="en-US" dirty="0"/>
              <a:t>Pause to listen to how children are feeling. If you notice children are responding with strong emotions, discuss how the first step in managing those emotions is to label and identify them and ask why the feeling is happening. Attend to any emotional needs of your students before continuing the lesson.] </a:t>
            </a:r>
          </a:p>
          <a:p>
            <a:endParaRPr lang="en-US" dirty="0"/>
          </a:p>
          <a:p>
            <a:r>
              <a:rPr lang="en-US" dirty="0"/>
              <a:t>It is important to check in with how we feel because our feelings affect how we act. </a:t>
            </a:r>
            <a:r>
              <a:rPr lang="en-US" b="0" dirty="0"/>
              <a:t>For example, if you feel sad, you might cry. If you feel angry, your face and body might get tense. If you feel shy or nervous, you might not want to make new friends. Our feelings and thoughts are linked to our behavior.</a:t>
            </a:r>
          </a:p>
          <a:p>
            <a:endParaRPr lang="en-US" b="0" dirty="0"/>
          </a:p>
          <a:p>
            <a:r>
              <a:rPr lang="en-US" dirty="0"/>
              <a:t>Today, we are going to learn some new feeling words to expand our vocabulary. Notice how you feel right now and at the end of the lesson to see if your feelings have changed.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6</a:t>
            </a:fld>
            <a:endParaRPr lang="en-US"/>
          </a:p>
        </p:txBody>
      </p:sp>
    </p:spTree>
    <p:extLst>
      <p:ext uri="{BB962C8B-B14F-4D97-AF65-F5344CB8AC3E}">
        <p14:creationId xmlns:p14="http://schemas.microsoft.com/office/powerpoint/2010/main" val="103750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a:t>
            </a:r>
            <a:r>
              <a:rPr lang="en-US" dirty="0"/>
              <a:t> </a:t>
            </a:r>
          </a:p>
          <a:p>
            <a:r>
              <a:rPr lang="en-US" dirty="0"/>
              <a:t>Read Cloudy’s speech bubble. Talk through each question with children and model responses using the sentence stem.</a:t>
            </a:r>
          </a:p>
          <a:p>
            <a:endParaRPr lang="en-US" b="1" dirty="0"/>
          </a:p>
          <a:p>
            <a:r>
              <a:rPr lang="en-US" b="1" dirty="0"/>
              <a:t>SAY:</a:t>
            </a:r>
            <a:r>
              <a:rPr lang="en-US" dirty="0"/>
              <a:t> </a:t>
            </a:r>
          </a:p>
          <a:p>
            <a:r>
              <a:rPr lang="en-US" dirty="0"/>
              <a:t>Cloudy says “</a:t>
            </a:r>
            <a:r>
              <a:rPr lang="en-US" i="1" dirty="0"/>
              <a:t>It’s okay to feel a certain way!”</a:t>
            </a:r>
            <a:r>
              <a:rPr lang="en-US" i="0" dirty="0"/>
              <a:t> What do you think Cloudy means? [Discuss responses.]</a:t>
            </a:r>
          </a:p>
          <a:p>
            <a:r>
              <a:rPr lang="en-US" i="0" dirty="0"/>
              <a:t>Everyone has their own </a:t>
            </a:r>
            <a:r>
              <a:rPr lang="en-US" b="1" i="0" dirty="0"/>
              <a:t>*feelings</a:t>
            </a:r>
            <a:r>
              <a:rPr lang="en-US" i="0" dirty="0"/>
              <a:t>. Sometimes we feel a certain way based on what is happening around us. Just like the weather changes, our feelings can change, too. And like a weather forecaster, who predicts what the weather will be, you can be a feelings forecaster and predict how you're going to feel in certain situations. You can ask yourself questions to understand how you might feel. Let’s think about what might make us feel a certain way.</a:t>
            </a:r>
          </a:p>
          <a:p>
            <a:endParaRPr lang="en-US" i="0" dirty="0"/>
          </a:p>
          <a:p>
            <a:r>
              <a:rPr lang="en-US" i="0" dirty="0"/>
              <a:t>[Model for children how to ask questions to predict feelings. Model answering each question using this sentence frame: </a:t>
            </a:r>
            <a:r>
              <a:rPr lang="en-US" i="1" dirty="0"/>
              <a:t>_____ makes me feel ______(emotion) because ______</a:t>
            </a:r>
            <a:r>
              <a:rPr lang="en-US" i="0" dirty="0"/>
              <a:t>.]</a:t>
            </a:r>
          </a:p>
          <a:p>
            <a:endParaRPr lang="en-US" i="0" dirty="0"/>
          </a:p>
          <a:p>
            <a:pPr lvl="0"/>
            <a:r>
              <a:rPr lang="en-US" i="1" dirty="0"/>
              <a:t>What makes you happy? </a:t>
            </a:r>
            <a:r>
              <a:rPr lang="en-US" i="0" dirty="0"/>
              <a:t>[Possible response: Sunny weather makes me feel happy because I love to ride my bike.]</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What makes you sad? </a:t>
            </a:r>
            <a:r>
              <a:rPr lang="en-US" i="0" dirty="0"/>
              <a:t>[Possible response: When my toy breaks, it makes me feel sad because I like to play with my toys.]</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What makes you frustrated?</a:t>
            </a:r>
            <a:r>
              <a:rPr lang="en-US" i="0" dirty="0"/>
              <a:t> [Possible response: When I can’t solve a math problem or read a word, it makes me feel frustrated because I want to be able to do it.]</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What makes you hopeful?</a:t>
            </a:r>
            <a:r>
              <a:rPr lang="en-US" i="0" dirty="0"/>
              <a:t> [Possible response: When I set goals for myself, it makes me feel hopeful because then I have something to look forward to.]</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What makes you angry? </a:t>
            </a:r>
            <a:r>
              <a:rPr lang="en-US" i="0" dirty="0"/>
              <a:t>[Possible response: When something is unfair, it makes me feel angry because I like to be treated fairly.]</a:t>
            </a:r>
            <a:endParaRPr lang="en-US" i="1" dirty="0"/>
          </a:p>
          <a:p>
            <a:endParaRPr lang="en-US" dirty="0"/>
          </a:p>
          <a:p>
            <a:r>
              <a:rPr lang="en-US" dirty="0"/>
              <a:t>We can predict what makes us feel a certain way. What makes me angry might not be the same as what makes you angry. We all have different reasons to feel a certain way, and that is okay!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DF21B5-3E7D-904C-A895-51270764F5F7}" type="slidenum">
              <a:rPr lang="en-US" smtClean="0"/>
              <a:t>7</a:t>
            </a:fld>
            <a:endParaRPr lang="en-US"/>
          </a:p>
        </p:txBody>
      </p:sp>
    </p:spTree>
    <p:extLst>
      <p:ext uri="{BB962C8B-B14F-4D97-AF65-F5344CB8AC3E}">
        <p14:creationId xmlns:p14="http://schemas.microsoft.com/office/powerpoint/2010/main" val="273191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DIRECTIONS:</a:t>
            </a:r>
          </a:p>
          <a:p>
            <a:r>
              <a:rPr lang="en-US" sz="1200" kern="1200" dirty="0">
                <a:solidFill>
                  <a:schemeClr val="tx1"/>
                </a:solidFill>
                <a:effectLst/>
                <a:latin typeface="+mn-lt"/>
                <a:ea typeface="+mn-ea"/>
                <a:cs typeface="+mn-cs"/>
              </a:rPr>
              <a:t>Read the question on the slide. Allow children time to write or draw a response in their journal.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r>
              <a:rPr lang="en-US" sz="1200" b="0" kern="1200" dirty="0">
                <a:solidFill>
                  <a:schemeClr val="tx1"/>
                </a:solidFill>
                <a:effectLst/>
                <a:latin typeface="+mn-lt"/>
                <a:ea typeface="+mn-ea"/>
                <a:cs typeface="+mn-cs"/>
              </a:rPr>
              <a:t>It’s your turn to predict what makes you feel a certain way.</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Journal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In your journal, write or draw about what makes you feel a certain way. Think about what makes you feel happy, sad, angry, frustrated, or hopeful. [Allow children time to write or draw in their journal.]</a:t>
            </a:r>
            <a:endParaRPr lang="en-US" b="0" dirty="0"/>
          </a:p>
          <a:p>
            <a:endParaRPr lang="en-US" b="0" dirty="0"/>
          </a:p>
          <a:p>
            <a:r>
              <a:rPr lang="en-US" b="0" dirty="0"/>
              <a:t>You are all great </a:t>
            </a:r>
            <a:r>
              <a:rPr lang="en-US" b="1" dirty="0"/>
              <a:t>*feelings</a:t>
            </a:r>
            <a:r>
              <a:rPr lang="en-US" b="0" dirty="0"/>
              <a:t> forecasters! You can predict how you might feel in a certain situation. Let’s practice how to identify, predict, and label some new feelings.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*feeling </a:t>
            </a:r>
            <a:r>
              <a:rPr lang="en-US" sz="1200" kern="1200" dirty="0">
                <a:solidFill>
                  <a:schemeClr val="tx1"/>
                </a:solidFill>
                <a:effectLst/>
                <a:latin typeface="+mn-lt"/>
                <a:ea typeface="+mn-ea"/>
                <a:cs typeface="+mn-cs"/>
              </a:rPr>
              <a:t>an emotional state or reaction like being happy, sad, angry, etc. </a:t>
            </a:r>
            <a:endParaRPr lang="en-US" sz="1200" b="1"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5"/>
          </p:nvPr>
        </p:nvSpPr>
        <p:spPr/>
        <p:txBody>
          <a:bodyPr/>
          <a:lstStyle/>
          <a:p>
            <a:fld id="{78DF21B5-3E7D-904C-A895-51270764F5F7}" type="slidenum">
              <a:rPr lang="en-US" smtClean="0"/>
              <a:t>8</a:t>
            </a:fld>
            <a:endParaRPr lang="en-US"/>
          </a:p>
        </p:txBody>
      </p:sp>
    </p:spTree>
    <p:extLst>
      <p:ext uri="{BB962C8B-B14F-4D97-AF65-F5344CB8AC3E}">
        <p14:creationId xmlns:p14="http://schemas.microsoft.com/office/powerpoint/2010/main" val="168147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DF21B5-3E7D-904C-A895-51270764F5F7}" type="slidenum">
              <a:rPr lang="en-US" smtClean="0"/>
              <a:t>9</a:t>
            </a:fld>
            <a:endParaRPr lang="en-US"/>
          </a:p>
        </p:txBody>
      </p:sp>
    </p:spTree>
    <p:extLst>
      <p:ext uri="{BB962C8B-B14F-4D97-AF65-F5344CB8AC3E}">
        <p14:creationId xmlns:p14="http://schemas.microsoft.com/office/powerpoint/2010/main" val="8221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plashScreen_Self-Awareness">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54E904E-FC5C-8D4C-A8D5-41F01A8BB7D8}"/>
              </a:ext>
            </a:extLst>
          </p:cNvPr>
          <p:cNvSpPr>
            <a:spLocks noGrp="1"/>
          </p:cNvSpPr>
          <p:nvPr>
            <p:ph type="title" hasCustomPrompt="1"/>
          </p:nvPr>
        </p:nvSpPr>
        <p:spPr>
          <a:xfrm>
            <a:off x="4294712" y="2911166"/>
            <a:ext cx="6895570" cy="551046"/>
          </a:xfrm>
          <a:prstGeom prst="rect">
            <a:avLst/>
          </a:prstGeom>
        </p:spPr>
        <p:txBody>
          <a:bodyPr/>
          <a:lstStyle>
            <a:lvl1pPr>
              <a:defRPr sz="2800" b="0" i="0">
                <a:solidFill>
                  <a:schemeClr val="tx1">
                    <a:lumMod val="95000"/>
                    <a:lumOff val="5000"/>
                  </a:schemeClr>
                </a:solidFill>
                <a:latin typeface="Century Gothic" panose="020B0502020202020204" pitchFamily="34" charset="0"/>
              </a:defRPr>
            </a:lvl1pPr>
          </a:lstStyle>
          <a:p>
            <a:r>
              <a:rPr lang="en-US" dirty="0"/>
              <a:t>SOCIAL &amp; EMOTIONAL LEARNING</a:t>
            </a:r>
          </a:p>
        </p:txBody>
      </p:sp>
      <p:sp>
        <p:nvSpPr>
          <p:cNvPr id="15" name="Text Placeholder 14">
            <a:extLst>
              <a:ext uri="{FF2B5EF4-FFF2-40B4-BE49-F238E27FC236}">
                <a16:creationId xmlns:a16="http://schemas.microsoft.com/office/drawing/2014/main" id="{824AF5C5-BFC0-D24F-8069-EA1BC12ABAAF}"/>
              </a:ext>
            </a:extLst>
          </p:cNvPr>
          <p:cNvSpPr>
            <a:spLocks noGrp="1"/>
          </p:cNvSpPr>
          <p:nvPr>
            <p:ph type="body" sz="quarter" idx="10"/>
          </p:nvPr>
        </p:nvSpPr>
        <p:spPr>
          <a:xfrm>
            <a:off x="4294712" y="3326041"/>
            <a:ext cx="6895570" cy="962378"/>
          </a:xfrm>
          <a:prstGeom prst="rect">
            <a:avLst/>
          </a:prstGeom>
        </p:spPr>
        <p:txBody>
          <a:bodyPr/>
          <a:lstStyle>
            <a:lvl1pPr>
              <a:buNone/>
              <a:defRPr sz="6600" b="0" i="0">
                <a:solidFill>
                  <a:schemeClr val="tx1">
                    <a:lumMod val="95000"/>
                    <a:lumOff val="5000"/>
                  </a:schemeClr>
                </a:solidFill>
                <a:latin typeface="Century Gothic" panose="020B0502020202020204" pitchFamily="34" charset="0"/>
              </a:defRPr>
            </a:lvl1pPr>
          </a:lstStyle>
          <a:p>
            <a:pPr lvl="0"/>
            <a:r>
              <a:rPr lang="en-US" dirty="0"/>
              <a:t>Click to edit</a:t>
            </a:r>
          </a:p>
        </p:txBody>
      </p:sp>
      <p:sp>
        <p:nvSpPr>
          <p:cNvPr id="17" name="Text Placeholder 16">
            <a:extLst>
              <a:ext uri="{FF2B5EF4-FFF2-40B4-BE49-F238E27FC236}">
                <a16:creationId xmlns:a16="http://schemas.microsoft.com/office/drawing/2014/main" id="{24EC4DF0-95C2-3747-8905-FC315A8045AB}"/>
              </a:ext>
            </a:extLst>
          </p:cNvPr>
          <p:cNvSpPr>
            <a:spLocks noGrp="1"/>
          </p:cNvSpPr>
          <p:nvPr>
            <p:ph type="body" sz="quarter" idx="11"/>
          </p:nvPr>
        </p:nvSpPr>
        <p:spPr>
          <a:xfrm>
            <a:off x="4294712" y="4266465"/>
            <a:ext cx="6895570" cy="841375"/>
          </a:xfrm>
          <a:prstGeom prst="rect">
            <a:avLst/>
          </a:prstGeom>
        </p:spPr>
        <p:txBody>
          <a:bodyPr/>
          <a:lstStyle>
            <a:lvl1pPr>
              <a:buNone/>
              <a:defRPr sz="3600" b="0" i="0">
                <a:solidFill>
                  <a:schemeClr val="tx1">
                    <a:lumMod val="95000"/>
                    <a:lumOff val="5000"/>
                  </a:schemeClr>
                </a:solidFill>
                <a:latin typeface="Century Gothic" panose="020B0502020202020204" pitchFamily="34" charset="0"/>
              </a:defRPr>
            </a:lvl1pPr>
            <a:lvl2pPr>
              <a:buNone/>
              <a:defRPr/>
            </a:lvl2pPr>
          </a:lstStyle>
          <a:p>
            <a:pPr lvl="0"/>
            <a:r>
              <a:rPr lang="en-US" dirty="0"/>
              <a:t>Click to edit</a:t>
            </a:r>
          </a:p>
        </p:txBody>
      </p:sp>
    </p:spTree>
    <p:extLst>
      <p:ext uri="{BB962C8B-B14F-4D97-AF65-F5344CB8AC3E}">
        <p14:creationId xmlns:p14="http://schemas.microsoft.com/office/powerpoint/2010/main" val="25155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plore - Journal It! and Chat About I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7DF095-173F-5C41-B092-2F1C04F93333}"/>
              </a:ext>
            </a:extLst>
          </p:cNvPr>
          <p:cNvSpPr>
            <a:spLocks noGrp="1"/>
          </p:cNvSpPr>
          <p:nvPr>
            <p:ph type="title" hasCustomPrompt="1"/>
          </p:nvPr>
        </p:nvSpPr>
        <p:spPr>
          <a:xfrm>
            <a:off x="838200" y="-1317470"/>
            <a:ext cx="9997035" cy="710568"/>
          </a:xfrm>
          <a:prstGeom prst="rect">
            <a:avLst/>
          </a:prstGeom>
        </p:spPr>
        <p:txBody>
          <a:bodyPr/>
          <a:lstStyle/>
          <a:p>
            <a:r>
              <a:rPr lang="en-US" dirty="0"/>
              <a:t>Enter the title: Journal It! Chat About It!</a:t>
            </a:r>
          </a:p>
        </p:txBody>
      </p:sp>
      <p:pic>
        <p:nvPicPr>
          <p:cNvPr id="9" name="Picture 8">
            <a:extLst>
              <a:ext uri="{FF2B5EF4-FFF2-40B4-BE49-F238E27FC236}">
                <a16:creationId xmlns:a16="http://schemas.microsoft.com/office/drawing/2014/main" id="{A912BA9B-B9FF-0947-94F0-C3CFBB235CC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755"/>
          <a:stretch/>
        </p:blipFill>
        <p:spPr>
          <a:xfrm>
            <a:off x="706694" y="1217707"/>
            <a:ext cx="4951017" cy="5640291"/>
          </a:xfrm>
          <a:prstGeom prst="rect">
            <a:avLst/>
          </a:prstGeom>
        </p:spPr>
      </p:pic>
      <p:sp>
        <p:nvSpPr>
          <p:cNvPr id="4" name="Text Placeholder 3">
            <a:extLst>
              <a:ext uri="{FF2B5EF4-FFF2-40B4-BE49-F238E27FC236}">
                <a16:creationId xmlns:a16="http://schemas.microsoft.com/office/drawing/2014/main" id="{5294B7A6-D78A-D44E-9B08-2DD6075E7483}"/>
              </a:ext>
            </a:extLst>
          </p:cNvPr>
          <p:cNvSpPr>
            <a:spLocks noGrp="1"/>
          </p:cNvSpPr>
          <p:nvPr>
            <p:ph type="body" sz="quarter" idx="10" hasCustomPrompt="1"/>
          </p:nvPr>
        </p:nvSpPr>
        <p:spPr>
          <a:xfrm>
            <a:off x="6089286" y="1130235"/>
            <a:ext cx="5264514" cy="3671920"/>
          </a:xfrm>
          <a:prstGeom prst="rect">
            <a:avLst/>
          </a:prstGeom>
        </p:spPr>
        <p:txBody>
          <a:bodyPr anchor="ctr"/>
          <a:lstStyle>
            <a:lvl1pPr marL="466344" indent="-466344">
              <a:spcBef>
                <a:spcPts val="0"/>
              </a:spcBef>
              <a:spcAft>
                <a:spcPts val="600"/>
              </a:spcAft>
              <a:buFont typeface="+mj-lt"/>
              <a:buAutoNum type="arabicPeriod"/>
              <a:defRPr sz="3600">
                <a:latin typeface="Century Gothic" panose="020B0502020202020204" pitchFamily="34" charset="0"/>
              </a:defRPr>
            </a:lvl1pPr>
          </a:lstStyle>
          <a:p>
            <a:pPr lvl="0"/>
            <a:r>
              <a:rPr lang="en-US" dirty="0"/>
              <a:t>Enter text</a:t>
            </a:r>
          </a:p>
          <a:p>
            <a:pPr lvl="0"/>
            <a:r>
              <a:rPr lang="en-US" dirty="0"/>
              <a:t>Enter text</a:t>
            </a:r>
          </a:p>
        </p:txBody>
      </p:sp>
    </p:spTree>
    <p:extLst>
      <p:ext uri="{BB962C8B-B14F-4D97-AF65-F5344CB8AC3E}">
        <p14:creationId xmlns:p14="http://schemas.microsoft.com/office/powerpoint/2010/main" val="352358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plore - Journal I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85001D-03DF-974B-ADA1-5B9A7DB8B0E6}"/>
              </a:ext>
            </a:extLst>
          </p:cNvPr>
          <p:cNvSpPr>
            <a:spLocks noGrp="1"/>
          </p:cNvSpPr>
          <p:nvPr>
            <p:ph type="title" hasCustomPrompt="1"/>
          </p:nvPr>
        </p:nvSpPr>
        <p:spPr>
          <a:xfrm>
            <a:off x="838200" y="-1325562"/>
            <a:ext cx="8467641" cy="710568"/>
          </a:xfrm>
          <a:prstGeom prst="rect">
            <a:avLst/>
          </a:prstGeom>
        </p:spPr>
        <p:txBody>
          <a:bodyPr/>
          <a:lstStyle/>
          <a:p>
            <a:r>
              <a:rPr lang="en-US" dirty="0"/>
              <a:t>Enter the title: Journal It!</a:t>
            </a:r>
          </a:p>
        </p:txBody>
      </p:sp>
      <p:pic>
        <p:nvPicPr>
          <p:cNvPr id="2" name="Picture 8">
            <a:extLst>
              <a:ext uri="{FF2B5EF4-FFF2-40B4-BE49-F238E27FC236}">
                <a16:creationId xmlns:a16="http://schemas.microsoft.com/office/drawing/2014/main" id="{F26FBF5B-8395-374D-9590-27CCA84054C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2946"/>
          <a:stretch/>
        </p:blipFill>
        <p:spPr>
          <a:xfrm>
            <a:off x="915948" y="1573647"/>
            <a:ext cx="4323300" cy="5284353"/>
          </a:xfrm>
          <a:prstGeom prst="rect">
            <a:avLst/>
          </a:prstGeom>
        </p:spPr>
      </p:pic>
      <p:sp>
        <p:nvSpPr>
          <p:cNvPr id="4" name="Text Placeholder 3">
            <a:extLst>
              <a:ext uri="{FF2B5EF4-FFF2-40B4-BE49-F238E27FC236}">
                <a16:creationId xmlns:a16="http://schemas.microsoft.com/office/drawing/2014/main" id="{3C55AFC9-9AB2-F848-8B1D-29A8766CAF44}"/>
              </a:ext>
            </a:extLst>
          </p:cNvPr>
          <p:cNvSpPr>
            <a:spLocks noGrp="1"/>
          </p:cNvSpPr>
          <p:nvPr>
            <p:ph type="body" sz="quarter" idx="10" hasCustomPrompt="1"/>
          </p:nvPr>
        </p:nvSpPr>
        <p:spPr>
          <a:xfrm>
            <a:off x="6089286" y="1130235"/>
            <a:ext cx="5264514" cy="3671920"/>
          </a:xfrm>
          <a:prstGeom prst="rect">
            <a:avLst/>
          </a:prstGeom>
        </p:spPr>
        <p:txBody>
          <a:bodyPr anchor="ctr"/>
          <a:lstStyle>
            <a:lvl1pPr marL="466344" indent="-466344">
              <a:spcBef>
                <a:spcPts val="0"/>
              </a:spcBef>
              <a:spcAft>
                <a:spcPts val="600"/>
              </a:spcAft>
              <a:buFont typeface="+mj-lt"/>
              <a:buAutoNum type="arabicPeriod"/>
              <a:defRPr sz="3600">
                <a:latin typeface="Century Gothic" panose="020B0502020202020204" pitchFamily="34" charset="0"/>
              </a:defRPr>
            </a:lvl1pPr>
          </a:lstStyle>
          <a:p>
            <a:pPr lvl="0"/>
            <a:r>
              <a:rPr lang="en-US" dirty="0"/>
              <a:t>Enter text</a:t>
            </a:r>
          </a:p>
          <a:p>
            <a:pPr lvl="0"/>
            <a:r>
              <a:rPr lang="en-US" dirty="0"/>
              <a:t>Enter text</a:t>
            </a:r>
          </a:p>
        </p:txBody>
      </p:sp>
    </p:spTree>
    <p:extLst>
      <p:ext uri="{BB962C8B-B14F-4D97-AF65-F5344CB8AC3E}">
        <p14:creationId xmlns:p14="http://schemas.microsoft.com/office/powerpoint/2010/main" val="1447088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plore Through Chattin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A39F31-5486-9046-9F19-B15880EA5177}"/>
              </a:ext>
            </a:extLst>
          </p:cNvPr>
          <p:cNvSpPr>
            <a:spLocks noGrp="1"/>
          </p:cNvSpPr>
          <p:nvPr>
            <p:ph type="title" hasCustomPrompt="1"/>
          </p:nvPr>
        </p:nvSpPr>
        <p:spPr>
          <a:xfrm>
            <a:off x="838200" y="-1325562"/>
            <a:ext cx="8467641" cy="710568"/>
          </a:xfrm>
          <a:prstGeom prst="rect">
            <a:avLst/>
          </a:prstGeom>
        </p:spPr>
        <p:txBody>
          <a:bodyPr/>
          <a:lstStyle/>
          <a:p>
            <a:r>
              <a:rPr lang="en-US" dirty="0"/>
              <a:t>Enter the title: Chat About It!</a:t>
            </a:r>
          </a:p>
        </p:txBody>
      </p:sp>
      <p:pic>
        <p:nvPicPr>
          <p:cNvPr id="2" name="Picture 8">
            <a:extLst>
              <a:ext uri="{FF2B5EF4-FFF2-40B4-BE49-F238E27FC236}">
                <a16:creationId xmlns:a16="http://schemas.microsoft.com/office/drawing/2014/main" id="{9C3A185E-57F4-8846-9FA8-8A2444DF5A5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357"/>
          <a:stretch/>
        </p:blipFill>
        <p:spPr>
          <a:xfrm>
            <a:off x="808340" y="1919969"/>
            <a:ext cx="4589959" cy="4938032"/>
          </a:xfrm>
          <a:prstGeom prst="rect">
            <a:avLst/>
          </a:prstGeom>
        </p:spPr>
      </p:pic>
      <p:sp>
        <p:nvSpPr>
          <p:cNvPr id="4" name="Text Placeholder 3">
            <a:extLst>
              <a:ext uri="{FF2B5EF4-FFF2-40B4-BE49-F238E27FC236}">
                <a16:creationId xmlns:a16="http://schemas.microsoft.com/office/drawing/2014/main" id="{5F089654-CB78-DE49-ABE4-2207B67437B2}"/>
              </a:ext>
            </a:extLst>
          </p:cNvPr>
          <p:cNvSpPr>
            <a:spLocks noGrp="1"/>
          </p:cNvSpPr>
          <p:nvPr>
            <p:ph type="body" sz="quarter" idx="10" hasCustomPrompt="1"/>
          </p:nvPr>
        </p:nvSpPr>
        <p:spPr>
          <a:xfrm>
            <a:off x="6089286" y="1130235"/>
            <a:ext cx="5264514" cy="3671920"/>
          </a:xfrm>
          <a:prstGeom prst="rect">
            <a:avLst/>
          </a:prstGeom>
        </p:spPr>
        <p:txBody>
          <a:bodyPr anchor="ctr"/>
          <a:lstStyle>
            <a:lvl1pPr marL="466344" indent="-466344">
              <a:spcBef>
                <a:spcPts val="0"/>
              </a:spcBef>
              <a:spcAft>
                <a:spcPts val="600"/>
              </a:spcAft>
              <a:buFont typeface="+mj-lt"/>
              <a:buAutoNum type="arabicPeriod"/>
              <a:defRPr sz="3600">
                <a:latin typeface="Century Gothic" panose="020B0502020202020204" pitchFamily="34" charset="0"/>
              </a:defRPr>
            </a:lvl1pPr>
          </a:lstStyle>
          <a:p>
            <a:pPr lvl="0"/>
            <a:r>
              <a:rPr lang="en-US" dirty="0"/>
              <a:t>Enter text</a:t>
            </a:r>
          </a:p>
          <a:p>
            <a:pPr lvl="0"/>
            <a:r>
              <a:rPr lang="en-US" dirty="0"/>
              <a:t>Enter text</a:t>
            </a:r>
          </a:p>
        </p:txBody>
      </p:sp>
    </p:spTree>
    <p:extLst>
      <p:ext uri="{BB962C8B-B14F-4D97-AF65-F5344CB8AC3E}">
        <p14:creationId xmlns:p14="http://schemas.microsoft.com/office/powerpoint/2010/main" val="117353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actice - Table of Contents">
    <p:spTree>
      <p:nvGrpSpPr>
        <p:cNvPr id="1" name=""/>
        <p:cNvGrpSpPr/>
        <p:nvPr/>
      </p:nvGrpSpPr>
      <p:grpSpPr>
        <a:xfrm>
          <a:off x="0" y="0"/>
          <a:ext cx="0" cy="0"/>
          <a:chOff x="0" y="0"/>
          <a:chExt cx="0" cy="0"/>
        </a:xfrm>
      </p:grpSpPr>
      <p:sp>
        <p:nvSpPr>
          <p:cNvPr id="2" name="Now, you try it!">
            <a:extLst>
              <a:ext uri="{FF2B5EF4-FFF2-40B4-BE49-F238E27FC236}">
                <a16:creationId xmlns:a16="http://schemas.microsoft.com/office/drawing/2014/main" id="{8C4995B1-ED38-9D4F-B8A9-1680932EEBE1}"/>
              </a:ext>
            </a:extLst>
          </p:cNvPr>
          <p:cNvSpPr>
            <a:spLocks noGrp="1"/>
          </p:cNvSpPr>
          <p:nvPr>
            <p:ph type="title" hasCustomPrompt="1"/>
          </p:nvPr>
        </p:nvSpPr>
        <p:spPr>
          <a:xfrm>
            <a:off x="312057" y="285297"/>
            <a:ext cx="5783943" cy="694418"/>
          </a:xfrm>
          <a:prstGeom prst="rect">
            <a:avLst/>
          </a:prstGeom>
        </p:spPr>
        <p:txBody>
          <a:bodyPr/>
          <a:lstStyle>
            <a:lvl1pPr>
              <a:defRPr sz="4000">
                <a:solidFill>
                  <a:srgbClr val="007AAA"/>
                </a:solidFill>
                <a:latin typeface="Century Gothic" panose="020B0502020202020204" pitchFamily="34" charset="0"/>
              </a:defRPr>
            </a:lvl1pPr>
          </a:lstStyle>
          <a:p>
            <a:r>
              <a:rPr lang="en-US" dirty="0"/>
              <a:t>Now, you try it!</a:t>
            </a:r>
          </a:p>
        </p:txBody>
      </p:sp>
      <p:sp>
        <p:nvSpPr>
          <p:cNvPr id="5" name="Practice TOC">
            <a:extLst>
              <a:ext uri="{FF2B5EF4-FFF2-40B4-BE49-F238E27FC236}">
                <a16:creationId xmlns:a16="http://schemas.microsoft.com/office/drawing/2014/main" id="{C9986E99-3481-7E45-9CE0-75B005F4ECA4}"/>
              </a:ext>
            </a:extLst>
          </p:cNvPr>
          <p:cNvSpPr>
            <a:spLocks noGrp="1"/>
          </p:cNvSpPr>
          <p:nvPr>
            <p:ph type="body" sz="quarter" idx="12" hasCustomPrompt="1"/>
          </p:nvPr>
        </p:nvSpPr>
        <p:spPr>
          <a:xfrm>
            <a:off x="687388" y="1473200"/>
            <a:ext cx="5408612" cy="3673475"/>
          </a:xfrm>
          <a:prstGeom prst="rect">
            <a:avLst/>
          </a:prstGeom>
        </p:spPr>
        <p:txBody>
          <a:bodyPr/>
          <a:lstStyle>
            <a:lvl1pPr>
              <a:spcAft>
                <a:spcPts val="600"/>
              </a:spcAft>
              <a:defRPr sz="3600">
                <a:latin typeface="Century Gothic" panose="020B0502020202020204" pitchFamily="34" charset="0"/>
              </a:defRPr>
            </a:lvl1pPr>
            <a:lvl2pPr>
              <a:spcAft>
                <a:spcPts val="600"/>
              </a:spcAft>
              <a:defRPr sz="3600">
                <a:latin typeface="Century Gothic" panose="020B0502020202020204" pitchFamily="34" charset="0"/>
              </a:defRPr>
            </a:lvl2pPr>
            <a:lvl3pPr>
              <a:spcAft>
                <a:spcPts val="600"/>
              </a:spcAft>
              <a:defRPr sz="3600">
                <a:latin typeface="Century Gothic" panose="020B0502020202020204" pitchFamily="34" charset="0"/>
              </a:defRPr>
            </a:lvl3pPr>
            <a:lvl4pPr>
              <a:spcAft>
                <a:spcPts val="600"/>
              </a:spcAft>
              <a:defRPr sz="3600">
                <a:latin typeface="Century Gothic" panose="020B0502020202020204" pitchFamily="34" charset="0"/>
              </a:defRPr>
            </a:lvl4pPr>
            <a:lvl5pPr>
              <a:spcAft>
                <a:spcPts val="600"/>
              </a:spcAft>
              <a:defRPr sz="3600">
                <a:latin typeface="Century Gothic" panose="020B0502020202020204" pitchFamily="34" charset="0"/>
              </a:defRPr>
            </a:lvl5pPr>
          </a:lstStyle>
          <a:p>
            <a:pPr lvl="0"/>
            <a:r>
              <a:rPr lang="en-US" dirty="0"/>
              <a:t>Enter bulleted list of practice activities </a:t>
            </a:r>
            <a:r>
              <a:rPr lang="en-US" dirty="0" err="1"/>
              <a:t>heres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9941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actice - Centered Head">
    <p:spTree>
      <p:nvGrpSpPr>
        <p:cNvPr id="1" name=""/>
        <p:cNvGrpSpPr/>
        <p:nvPr/>
      </p:nvGrpSpPr>
      <p:grpSpPr>
        <a:xfrm>
          <a:off x="0" y="0"/>
          <a:ext cx="0" cy="0"/>
          <a:chOff x="0" y="0"/>
          <a:chExt cx="0" cy="0"/>
        </a:xfrm>
      </p:grpSpPr>
      <p:sp>
        <p:nvSpPr>
          <p:cNvPr id="2" name="Drag and Drop Title">
            <a:extLst>
              <a:ext uri="{FF2B5EF4-FFF2-40B4-BE49-F238E27FC236}">
                <a16:creationId xmlns:a16="http://schemas.microsoft.com/office/drawing/2014/main" id="{8C4995B1-ED38-9D4F-B8A9-1680932EEBE1}"/>
              </a:ext>
            </a:extLst>
          </p:cNvPr>
          <p:cNvSpPr>
            <a:spLocks noGrp="1"/>
          </p:cNvSpPr>
          <p:nvPr>
            <p:ph type="title" hasCustomPrompt="1"/>
          </p:nvPr>
        </p:nvSpPr>
        <p:spPr>
          <a:xfrm>
            <a:off x="4542971" y="285297"/>
            <a:ext cx="3106057" cy="694418"/>
          </a:xfrm>
          <a:prstGeom prst="rect">
            <a:avLst/>
          </a:prstGeom>
        </p:spPr>
        <p:txBody>
          <a:bodyPr/>
          <a:lstStyle>
            <a:lvl1pPr algn="ctr">
              <a:defRPr sz="4000">
                <a:solidFill>
                  <a:srgbClr val="007AAA"/>
                </a:solidFill>
                <a:latin typeface="Century Gothic" panose="020B0502020202020204" pitchFamily="34" charset="0"/>
              </a:defRPr>
            </a:lvl1pPr>
          </a:lstStyle>
          <a:p>
            <a:r>
              <a:rPr lang="en-US" dirty="0"/>
              <a:t>Practice Activity</a:t>
            </a:r>
          </a:p>
        </p:txBody>
      </p:sp>
      <p:sp>
        <p:nvSpPr>
          <p:cNvPr id="3" name="Text Placeholder 3">
            <a:extLst>
              <a:ext uri="{FF2B5EF4-FFF2-40B4-BE49-F238E27FC236}">
                <a16:creationId xmlns:a16="http://schemas.microsoft.com/office/drawing/2014/main" id="{BD69CC68-340E-C447-B53E-3835F7ACB165}"/>
              </a:ext>
            </a:extLst>
          </p:cNvPr>
          <p:cNvSpPr>
            <a:spLocks noGrp="1"/>
          </p:cNvSpPr>
          <p:nvPr>
            <p:ph type="body" sz="quarter" idx="10" hasCustomPrompt="1"/>
          </p:nvPr>
        </p:nvSpPr>
        <p:spPr>
          <a:xfrm>
            <a:off x="326571" y="2975745"/>
            <a:ext cx="5821362" cy="694418"/>
          </a:xfrm>
          <a:prstGeom prst="rect">
            <a:avLst/>
          </a:prstGeom>
        </p:spPr>
        <p:txBody>
          <a:bodyPr/>
          <a:lstStyle>
            <a:lvl1pPr marL="0" indent="0">
              <a:lnSpc>
                <a:spcPct val="120000"/>
              </a:lnSpc>
              <a:spcAft>
                <a:spcPts val="60"/>
              </a:spcAft>
              <a:buNone/>
              <a:defRPr sz="1800" b="0" i="0">
                <a:latin typeface="Comic Sans MS" panose="030F0902030302020204" pitchFamily="66" charset="0"/>
              </a:defRPr>
            </a:lvl1pPr>
          </a:lstStyle>
          <a:p>
            <a:r>
              <a:rPr lang="en-US" dirty="0"/>
              <a:t>Handwriting Body text, Comic Sans MS, Regular, min. 18pt, 1.2 line spacing using </a:t>
            </a:r>
            <a:r>
              <a:rPr lang="en-US" dirty="0" err="1"/>
              <a:t>BrightSlide</a:t>
            </a:r>
            <a:r>
              <a:rPr lang="en-US" dirty="0"/>
              <a:t>, delete if not needed.</a:t>
            </a:r>
          </a:p>
        </p:txBody>
      </p:sp>
      <p:sp>
        <p:nvSpPr>
          <p:cNvPr id="4" name="Text Placeholder 8">
            <a:extLst>
              <a:ext uri="{FF2B5EF4-FFF2-40B4-BE49-F238E27FC236}">
                <a16:creationId xmlns:a16="http://schemas.microsoft.com/office/drawing/2014/main" id="{6241F6E4-5283-C94E-BC90-A40EBE057FE4}"/>
              </a:ext>
            </a:extLst>
          </p:cNvPr>
          <p:cNvSpPr>
            <a:spLocks noGrp="1"/>
          </p:cNvSpPr>
          <p:nvPr>
            <p:ph type="body" sz="quarter" idx="11" hasCustomPrompt="1"/>
          </p:nvPr>
        </p:nvSpPr>
        <p:spPr>
          <a:xfrm>
            <a:off x="326571" y="4211097"/>
            <a:ext cx="7831592" cy="1414461"/>
          </a:xfrm>
          <a:prstGeom prst="rect">
            <a:avLst/>
          </a:prstGeom>
        </p:spPr>
        <p:txBody>
          <a:bodyPr/>
          <a:lstStyle>
            <a:lvl1pPr marL="0" indent="0">
              <a:lnSpc>
                <a:spcPct val="130000"/>
              </a:lnSpc>
              <a:spcAft>
                <a:spcPts val="60"/>
              </a:spcAft>
              <a:buNone/>
              <a:defRPr b="0" i="0">
                <a:latin typeface="Comic Sans MS" panose="030F0902030302020204" pitchFamily="66" charset="0"/>
              </a:defRPr>
            </a:lvl1pPr>
          </a:lstStyle>
          <a:p>
            <a:pPr lvl="0"/>
            <a:r>
              <a:rPr lang="en-US" dirty="0"/>
              <a:t>Secondary Heads, Comic Sans MS, Regular, min. 28pt, 1.3 light spacing using </a:t>
            </a:r>
            <a:r>
              <a:rPr lang="en-US" dirty="0" err="1"/>
              <a:t>BrightSlide</a:t>
            </a:r>
            <a:r>
              <a:rPr lang="en-US" dirty="0"/>
              <a:t>, delete if not needed.</a:t>
            </a:r>
          </a:p>
        </p:txBody>
      </p:sp>
      <p:sp>
        <p:nvSpPr>
          <p:cNvPr id="5" name="Text Placeholder 20">
            <a:extLst>
              <a:ext uri="{FF2B5EF4-FFF2-40B4-BE49-F238E27FC236}">
                <a16:creationId xmlns:a16="http://schemas.microsoft.com/office/drawing/2014/main" id="{0C94A9BF-B734-7B48-A747-63C567FA8F4A}"/>
              </a:ext>
            </a:extLst>
          </p:cNvPr>
          <p:cNvSpPr>
            <a:spLocks noGrp="1"/>
          </p:cNvSpPr>
          <p:nvPr>
            <p:ph type="body" sz="quarter" idx="12" hasCustomPrompt="1"/>
          </p:nvPr>
        </p:nvSpPr>
        <p:spPr>
          <a:xfrm>
            <a:off x="327025" y="1760789"/>
            <a:ext cx="5821363" cy="1057275"/>
          </a:xfrm>
          <a:prstGeom prst="rect">
            <a:avLst/>
          </a:prstGeom>
        </p:spPr>
        <p:txBody>
          <a:bodyPr/>
          <a:lstStyle>
            <a:lvl1pPr marL="0" indent="0">
              <a:buNone/>
              <a:defRPr sz="1800" b="0" i="0">
                <a:solidFill>
                  <a:srgbClr val="E92B8E"/>
                </a:solidFill>
                <a:latin typeface="Calibri Light" panose="020F0302020204030204" pitchFamily="34" charset="0"/>
                <a:cs typeface="Calibri Light" panose="020F0302020204030204" pitchFamily="34" charset="0"/>
              </a:defRPr>
            </a:lvl1pPr>
          </a:lstStyle>
          <a:p>
            <a:r>
              <a:rPr lang="en-US" dirty="0"/>
              <a:t>DELETE ME! Any heads or content not built into artwork using the “creating accessible graphic for pptx” method, need to first reside on the master slide so that if appear in the outline view and read by the screen reader.</a:t>
            </a:r>
          </a:p>
        </p:txBody>
      </p:sp>
      <p:sp>
        <p:nvSpPr>
          <p:cNvPr id="6" name="Text Placeholder 20">
            <a:extLst>
              <a:ext uri="{FF2B5EF4-FFF2-40B4-BE49-F238E27FC236}">
                <a16:creationId xmlns:a16="http://schemas.microsoft.com/office/drawing/2014/main" id="{7522A797-D43E-8545-8735-2F606B75F2B0}"/>
              </a:ext>
            </a:extLst>
          </p:cNvPr>
          <p:cNvSpPr>
            <a:spLocks noGrp="1"/>
          </p:cNvSpPr>
          <p:nvPr>
            <p:ph type="body" sz="quarter" idx="14" hasCustomPrompt="1"/>
          </p:nvPr>
        </p:nvSpPr>
        <p:spPr>
          <a:xfrm>
            <a:off x="7360597" y="1774031"/>
            <a:ext cx="4597940" cy="1057275"/>
          </a:xfrm>
          <a:prstGeom prst="rect">
            <a:avLst/>
          </a:prstGeom>
        </p:spPr>
        <p:txBody>
          <a:bodyPr/>
          <a:lstStyle>
            <a:lvl1pPr marL="0" indent="0">
              <a:buNone/>
              <a:defRPr sz="1800" b="0" i="0">
                <a:solidFill>
                  <a:srgbClr val="E92B8E"/>
                </a:solidFill>
                <a:latin typeface="Calibri Light" panose="020F0302020204030204" pitchFamily="34" charset="0"/>
                <a:cs typeface="Calibri Light" panose="020F0302020204030204" pitchFamily="34" charset="0"/>
              </a:defRPr>
            </a:lvl1pPr>
          </a:lstStyle>
          <a:p>
            <a:r>
              <a:rPr lang="en-US" dirty="0"/>
              <a:t>DELETE ME! You can style the live boxes on this slide any way you need to and they will work. To add an addition text box, be sure to enter it on master slide view, the apply the styling.</a:t>
            </a:r>
          </a:p>
        </p:txBody>
      </p:sp>
      <p:sp>
        <p:nvSpPr>
          <p:cNvPr id="8" name="Text Placeholder 20">
            <a:extLst>
              <a:ext uri="{FF2B5EF4-FFF2-40B4-BE49-F238E27FC236}">
                <a16:creationId xmlns:a16="http://schemas.microsoft.com/office/drawing/2014/main" id="{E22F670E-0A76-5246-A525-82145E454483}"/>
              </a:ext>
            </a:extLst>
          </p:cNvPr>
          <p:cNvSpPr>
            <a:spLocks noGrp="1"/>
          </p:cNvSpPr>
          <p:nvPr>
            <p:ph type="body" sz="quarter" idx="15" hasCustomPrompt="1"/>
          </p:nvPr>
        </p:nvSpPr>
        <p:spPr>
          <a:xfrm>
            <a:off x="8978901" y="285297"/>
            <a:ext cx="2979636" cy="1199809"/>
          </a:xfrm>
          <a:prstGeom prst="rect">
            <a:avLst/>
          </a:prstGeom>
        </p:spPr>
        <p:txBody>
          <a:bodyPr/>
          <a:lstStyle>
            <a:lvl1pPr marL="0" indent="0">
              <a:buNone/>
              <a:defRPr sz="1800" b="0" i="0">
                <a:solidFill>
                  <a:srgbClr val="E92B8E"/>
                </a:solidFill>
                <a:latin typeface="Calibri Light" panose="020F0302020204030204" pitchFamily="34" charset="0"/>
                <a:cs typeface="Calibri Light" panose="020F0302020204030204" pitchFamily="34" charset="0"/>
              </a:defRPr>
            </a:lvl1pPr>
          </a:lstStyle>
          <a:p>
            <a:r>
              <a:rPr lang="en-US" dirty="0"/>
              <a:t>DELETE ME! Remember that </a:t>
            </a:r>
            <a:r>
              <a:rPr lang="en-US" dirty="0" err="1"/>
              <a:t>everytime</a:t>
            </a:r>
            <a:r>
              <a:rPr lang="en-US" dirty="0"/>
              <a:t> you choose a color for any heads, please check the accessibility.</a:t>
            </a:r>
          </a:p>
        </p:txBody>
      </p:sp>
    </p:spTree>
    <p:extLst>
      <p:ext uri="{BB962C8B-B14F-4D97-AF65-F5344CB8AC3E}">
        <p14:creationId xmlns:p14="http://schemas.microsoft.com/office/powerpoint/2010/main" val="4166895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 Left Aligned Head">
    <p:spTree>
      <p:nvGrpSpPr>
        <p:cNvPr id="1" name=""/>
        <p:cNvGrpSpPr/>
        <p:nvPr/>
      </p:nvGrpSpPr>
      <p:grpSpPr>
        <a:xfrm>
          <a:off x="0" y="0"/>
          <a:ext cx="0" cy="0"/>
          <a:chOff x="0" y="0"/>
          <a:chExt cx="0" cy="0"/>
        </a:xfrm>
      </p:grpSpPr>
      <p:sp>
        <p:nvSpPr>
          <p:cNvPr id="2" name="Practice - Scenario">
            <a:extLst>
              <a:ext uri="{FF2B5EF4-FFF2-40B4-BE49-F238E27FC236}">
                <a16:creationId xmlns:a16="http://schemas.microsoft.com/office/drawing/2014/main" id="{8C4995B1-ED38-9D4F-B8A9-1680932EEBE1}"/>
              </a:ext>
            </a:extLst>
          </p:cNvPr>
          <p:cNvSpPr>
            <a:spLocks noGrp="1"/>
          </p:cNvSpPr>
          <p:nvPr>
            <p:ph type="title" hasCustomPrompt="1"/>
          </p:nvPr>
        </p:nvSpPr>
        <p:spPr>
          <a:xfrm>
            <a:off x="326571" y="285297"/>
            <a:ext cx="5596799" cy="694418"/>
          </a:xfrm>
          <a:prstGeom prst="rect">
            <a:avLst/>
          </a:prstGeom>
        </p:spPr>
        <p:txBody>
          <a:bodyPr/>
          <a:lstStyle>
            <a:lvl1pPr algn="l">
              <a:defRPr sz="4000">
                <a:solidFill>
                  <a:srgbClr val="007AAA"/>
                </a:solidFill>
                <a:latin typeface="Century Gothic" panose="020B0502020202020204" pitchFamily="34" charset="0"/>
              </a:defRPr>
            </a:lvl1pPr>
          </a:lstStyle>
          <a:p>
            <a:r>
              <a:rPr lang="en-US" dirty="0"/>
              <a:t>Practice Activity</a:t>
            </a:r>
          </a:p>
        </p:txBody>
      </p:sp>
      <p:sp>
        <p:nvSpPr>
          <p:cNvPr id="3" name="Text Placeholder 3">
            <a:extLst>
              <a:ext uri="{FF2B5EF4-FFF2-40B4-BE49-F238E27FC236}">
                <a16:creationId xmlns:a16="http://schemas.microsoft.com/office/drawing/2014/main" id="{B0D2EE6F-C7B7-904B-B13A-19478D34F041}"/>
              </a:ext>
            </a:extLst>
          </p:cNvPr>
          <p:cNvSpPr>
            <a:spLocks noGrp="1"/>
          </p:cNvSpPr>
          <p:nvPr>
            <p:ph type="body" sz="quarter" idx="10" hasCustomPrompt="1"/>
          </p:nvPr>
        </p:nvSpPr>
        <p:spPr>
          <a:xfrm>
            <a:off x="326571" y="2700062"/>
            <a:ext cx="5821362" cy="694418"/>
          </a:xfrm>
          <a:prstGeom prst="rect">
            <a:avLst/>
          </a:prstGeom>
        </p:spPr>
        <p:txBody>
          <a:bodyPr/>
          <a:lstStyle>
            <a:lvl1pPr marL="0" indent="0">
              <a:lnSpc>
                <a:spcPct val="120000"/>
              </a:lnSpc>
              <a:spcAft>
                <a:spcPts val="60"/>
              </a:spcAft>
              <a:buNone/>
              <a:defRPr sz="1800" b="0" i="0">
                <a:latin typeface="Comic Sans MS" panose="030F0902030302020204" pitchFamily="66" charset="0"/>
              </a:defRPr>
            </a:lvl1pPr>
          </a:lstStyle>
          <a:p>
            <a:r>
              <a:rPr lang="en-US" dirty="0"/>
              <a:t>Handwriting Body text, Comic Sans MS, Regular, min. 18pt, 1.2 line spacing using </a:t>
            </a:r>
            <a:r>
              <a:rPr lang="en-US" dirty="0" err="1"/>
              <a:t>BrightSlide</a:t>
            </a:r>
            <a:r>
              <a:rPr lang="en-US" dirty="0"/>
              <a:t>, delete if not needed.</a:t>
            </a:r>
          </a:p>
        </p:txBody>
      </p:sp>
      <p:sp>
        <p:nvSpPr>
          <p:cNvPr id="4" name="Text Placeholder 8">
            <a:extLst>
              <a:ext uri="{FF2B5EF4-FFF2-40B4-BE49-F238E27FC236}">
                <a16:creationId xmlns:a16="http://schemas.microsoft.com/office/drawing/2014/main" id="{E629FD83-C5E4-764D-A3CF-1A1E12F589A6}"/>
              </a:ext>
            </a:extLst>
          </p:cNvPr>
          <p:cNvSpPr>
            <a:spLocks noGrp="1"/>
          </p:cNvSpPr>
          <p:nvPr>
            <p:ph type="body" sz="quarter" idx="11" hasCustomPrompt="1"/>
          </p:nvPr>
        </p:nvSpPr>
        <p:spPr>
          <a:xfrm>
            <a:off x="326571" y="3935414"/>
            <a:ext cx="7831592" cy="1414461"/>
          </a:xfrm>
          <a:prstGeom prst="rect">
            <a:avLst/>
          </a:prstGeom>
        </p:spPr>
        <p:txBody>
          <a:bodyPr/>
          <a:lstStyle>
            <a:lvl1pPr marL="0" indent="0">
              <a:lnSpc>
                <a:spcPct val="130000"/>
              </a:lnSpc>
              <a:spcAft>
                <a:spcPts val="60"/>
              </a:spcAft>
              <a:buNone/>
              <a:defRPr b="0" i="0">
                <a:latin typeface="Comic Sans MS" panose="030F0902030302020204" pitchFamily="66" charset="0"/>
              </a:defRPr>
            </a:lvl1pPr>
          </a:lstStyle>
          <a:p>
            <a:pPr lvl="0"/>
            <a:r>
              <a:rPr lang="en-US" dirty="0"/>
              <a:t>Secondary Heads, Comic Sans MS, Regular, min. 28pt, 1.3 light spacing using </a:t>
            </a:r>
            <a:r>
              <a:rPr lang="en-US" dirty="0" err="1"/>
              <a:t>BrightSlide</a:t>
            </a:r>
            <a:r>
              <a:rPr lang="en-US" dirty="0"/>
              <a:t>, delete if not needed.</a:t>
            </a:r>
          </a:p>
        </p:txBody>
      </p:sp>
      <p:sp>
        <p:nvSpPr>
          <p:cNvPr id="5" name="Text Placeholder 20">
            <a:extLst>
              <a:ext uri="{FF2B5EF4-FFF2-40B4-BE49-F238E27FC236}">
                <a16:creationId xmlns:a16="http://schemas.microsoft.com/office/drawing/2014/main" id="{6130CA00-A53F-8148-A123-AFEEA53A7743}"/>
              </a:ext>
            </a:extLst>
          </p:cNvPr>
          <p:cNvSpPr>
            <a:spLocks noGrp="1"/>
          </p:cNvSpPr>
          <p:nvPr>
            <p:ph type="body" sz="quarter" idx="12" hasCustomPrompt="1"/>
          </p:nvPr>
        </p:nvSpPr>
        <p:spPr>
          <a:xfrm>
            <a:off x="327025" y="1485106"/>
            <a:ext cx="5821363" cy="1057275"/>
          </a:xfrm>
          <a:prstGeom prst="rect">
            <a:avLst/>
          </a:prstGeom>
        </p:spPr>
        <p:txBody>
          <a:bodyPr/>
          <a:lstStyle>
            <a:lvl1pPr marL="0" indent="0">
              <a:buNone/>
              <a:defRPr sz="1800" b="0" i="0">
                <a:solidFill>
                  <a:srgbClr val="E92B8E"/>
                </a:solidFill>
                <a:latin typeface="Calibri Light" panose="020F0302020204030204" pitchFamily="34" charset="0"/>
                <a:cs typeface="Calibri Light" panose="020F0302020204030204" pitchFamily="34" charset="0"/>
              </a:defRPr>
            </a:lvl1pPr>
          </a:lstStyle>
          <a:p>
            <a:r>
              <a:rPr lang="en-US" dirty="0"/>
              <a:t>DELETE ME! Any heads or content not built into artwork using the “creating accessible graphic for pptx” method, need to first reside on the master slide so that if appear in the outline view and read by the screen reader.</a:t>
            </a:r>
          </a:p>
        </p:txBody>
      </p:sp>
      <p:sp>
        <p:nvSpPr>
          <p:cNvPr id="6" name="Text Placeholder 20">
            <a:extLst>
              <a:ext uri="{FF2B5EF4-FFF2-40B4-BE49-F238E27FC236}">
                <a16:creationId xmlns:a16="http://schemas.microsoft.com/office/drawing/2014/main" id="{95370F0E-8E5A-C746-9E20-8FE2E3D57BC6}"/>
              </a:ext>
            </a:extLst>
          </p:cNvPr>
          <p:cNvSpPr>
            <a:spLocks noGrp="1"/>
          </p:cNvSpPr>
          <p:nvPr>
            <p:ph type="body" sz="quarter" idx="14" hasCustomPrompt="1"/>
          </p:nvPr>
        </p:nvSpPr>
        <p:spPr>
          <a:xfrm>
            <a:off x="7360597" y="1498348"/>
            <a:ext cx="4597940" cy="1057275"/>
          </a:xfrm>
          <a:prstGeom prst="rect">
            <a:avLst/>
          </a:prstGeom>
        </p:spPr>
        <p:txBody>
          <a:bodyPr/>
          <a:lstStyle>
            <a:lvl1pPr marL="0" indent="0">
              <a:buNone/>
              <a:defRPr sz="1800" b="0" i="0">
                <a:solidFill>
                  <a:srgbClr val="E92B8E"/>
                </a:solidFill>
                <a:latin typeface="Calibri Light" panose="020F0302020204030204" pitchFamily="34" charset="0"/>
                <a:cs typeface="Calibri Light" panose="020F0302020204030204" pitchFamily="34" charset="0"/>
              </a:defRPr>
            </a:lvl1pPr>
          </a:lstStyle>
          <a:p>
            <a:r>
              <a:rPr lang="en-US" dirty="0"/>
              <a:t>DELETE ME! You can style the live boxes on this slide any way you need to and they will work. To add an addition text box, be sure to enter it on master slide view, the apply the styling.</a:t>
            </a:r>
          </a:p>
        </p:txBody>
      </p:sp>
      <p:sp>
        <p:nvSpPr>
          <p:cNvPr id="8" name="Text Placeholder 20">
            <a:extLst>
              <a:ext uri="{FF2B5EF4-FFF2-40B4-BE49-F238E27FC236}">
                <a16:creationId xmlns:a16="http://schemas.microsoft.com/office/drawing/2014/main" id="{EC38A62C-7F74-AF47-A95B-351E2F6A01F9}"/>
              </a:ext>
            </a:extLst>
          </p:cNvPr>
          <p:cNvSpPr>
            <a:spLocks noGrp="1"/>
          </p:cNvSpPr>
          <p:nvPr>
            <p:ph type="body" sz="quarter" idx="15" hasCustomPrompt="1"/>
          </p:nvPr>
        </p:nvSpPr>
        <p:spPr>
          <a:xfrm>
            <a:off x="8978901" y="285297"/>
            <a:ext cx="2979636" cy="1199809"/>
          </a:xfrm>
          <a:prstGeom prst="rect">
            <a:avLst/>
          </a:prstGeom>
        </p:spPr>
        <p:txBody>
          <a:bodyPr/>
          <a:lstStyle>
            <a:lvl1pPr marL="0" indent="0">
              <a:buNone/>
              <a:defRPr sz="1800" b="0" i="0">
                <a:solidFill>
                  <a:srgbClr val="E92B8E"/>
                </a:solidFill>
                <a:latin typeface="Calibri Light" panose="020F0302020204030204" pitchFamily="34" charset="0"/>
                <a:cs typeface="Calibri Light" panose="020F0302020204030204" pitchFamily="34" charset="0"/>
              </a:defRPr>
            </a:lvl1pPr>
          </a:lstStyle>
          <a:p>
            <a:r>
              <a:rPr lang="en-US" dirty="0"/>
              <a:t>DELETE ME! Remember that </a:t>
            </a:r>
            <a:r>
              <a:rPr lang="en-US" dirty="0" err="1"/>
              <a:t>everytime</a:t>
            </a:r>
            <a:r>
              <a:rPr lang="en-US" dirty="0"/>
              <a:t> you choose a color for any heads, please check the accessibility.</a:t>
            </a:r>
          </a:p>
        </p:txBody>
      </p:sp>
    </p:spTree>
    <p:extLst>
      <p:ext uri="{BB962C8B-B14F-4D97-AF65-F5344CB8AC3E}">
        <p14:creationId xmlns:p14="http://schemas.microsoft.com/office/powerpoint/2010/main" val="173596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lect - Guiding Ques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7D61A-4F45-BD49-9264-F71FD5D0D06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755"/>
          <a:stretch/>
        </p:blipFill>
        <p:spPr>
          <a:xfrm>
            <a:off x="706694" y="1217707"/>
            <a:ext cx="4951017" cy="5640291"/>
          </a:xfrm>
          <a:prstGeom prst="rect">
            <a:avLst/>
          </a:prstGeom>
        </p:spPr>
      </p:pic>
      <p:cxnSp>
        <p:nvCxnSpPr>
          <p:cNvPr id="12" name="Green Rule">
            <a:extLst>
              <a:ext uri="{FF2B5EF4-FFF2-40B4-BE49-F238E27FC236}">
                <a16:creationId xmlns:a16="http://schemas.microsoft.com/office/drawing/2014/main" id="{D257E2E9-CF4D-D549-9538-F8047EF65115}"/>
              </a:ext>
              <a:ext uri="{C183D7F6-B498-43B3-948B-1728B52AA6E4}">
                <adec:decorative xmlns:adec="http://schemas.microsoft.com/office/drawing/2017/decorative" val="1"/>
              </a:ext>
            </a:extLst>
          </p:cNvPr>
          <p:cNvCxnSpPr>
            <a:cxnSpLocks/>
          </p:cNvCxnSpPr>
          <p:nvPr userDrawn="1"/>
        </p:nvCxnSpPr>
        <p:spPr>
          <a:xfrm>
            <a:off x="5798651" y="1456692"/>
            <a:ext cx="5885018" cy="0"/>
          </a:xfrm>
          <a:prstGeom prst="line">
            <a:avLst/>
          </a:prstGeom>
          <a:ln w="38100">
            <a:solidFill>
              <a:srgbClr val="759E00"/>
            </a:solidFill>
          </a:ln>
        </p:spPr>
        <p:style>
          <a:lnRef idx="1">
            <a:schemeClr val="accent1"/>
          </a:lnRef>
          <a:fillRef idx="0">
            <a:schemeClr val="accent1"/>
          </a:fillRef>
          <a:effectRef idx="0">
            <a:schemeClr val="accent1"/>
          </a:effectRef>
          <a:fontRef idx="minor">
            <a:schemeClr val="tx1"/>
          </a:fontRef>
        </p:style>
      </p:cxnSp>
      <p:sp>
        <p:nvSpPr>
          <p:cNvPr id="13" name="Guidling Question">
            <a:extLst>
              <a:ext uri="{FF2B5EF4-FFF2-40B4-BE49-F238E27FC236}">
                <a16:creationId xmlns:a16="http://schemas.microsoft.com/office/drawing/2014/main" id="{1F027A0E-C54E-8E44-AC7A-C9F1BE016AF6}"/>
              </a:ext>
            </a:extLst>
          </p:cNvPr>
          <p:cNvSpPr>
            <a:spLocks noGrp="1"/>
          </p:cNvSpPr>
          <p:nvPr>
            <p:ph type="body" sz="quarter" idx="11"/>
          </p:nvPr>
        </p:nvSpPr>
        <p:spPr>
          <a:xfrm>
            <a:off x="5798457" y="1450765"/>
            <a:ext cx="5884467" cy="3519342"/>
          </a:xfrm>
          <a:prstGeom prst="rect">
            <a:avLst/>
          </a:prstGeom>
        </p:spPr>
        <p:txBody>
          <a:bodyPr anchor="ctr"/>
          <a:lstStyle>
            <a:lvl1pPr marL="0" indent="0" algn="ctr">
              <a:lnSpc>
                <a:spcPct val="100000"/>
              </a:lnSpc>
              <a:spcBef>
                <a:spcPts val="1600"/>
              </a:spcBef>
              <a:buNone/>
              <a:defRPr sz="4800">
                <a:solidFill>
                  <a:srgbClr val="007AAA"/>
                </a:solidFill>
                <a:latin typeface="Century Gothic" panose="020B0502020202020204" pitchFamily="34" charset="0"/>
              </a:defRPr>
            </a:lvl1pPr>
          </a:lstStyle>
          <a:p>
            <a:pPr lvl="0"/>
            <a:r>
              <a:rPr lang="en-US" dirty="0"/>
              <a:t>Click to edit Master text</a:t>
            </a:r>
          </a:p>
        </p:txBody>
      </p:sp>
      <p:sp>
        <p:nvSpPr>
          <p:cNvPr id="3" name="Text Placeholder 2">
            <a:extLst>
              <a:ext uri="{FF2B5EF4-FFF2-40B4-BE49-F238E27FC236}">
                <a16:creationId xmlns:a16="http://schemas.microsoft.com/office/drawing/2014/main" id="{6769359F-8E1F-EE4B-A2A6-D62EF1802A7E}"/>
              </a:ext>
            </a:extLst>
          </p:cNvPr>
          <p:cNvSpPr>
            <a:spLocks noGrp="1"/>
          </p:cNvSpPr>
          <p:nvPr>
            <p:ph type="body" sz="quarter" idx="12" hasCustomPrompt="1"/>
          </p:nvPr>
        </p:nvSpPr>
        <p:spPr>
          <a:xfrm>
            <a:off x="5797712" y="1102137"/>
            <a:ext cx="5884467" cy="348627"/>
          </a:xfrm>
          <a:prstGeom prst="rect">
            <a:avLst/>
          </a:prstGeom>
        </p:spPr>
        <p:txBody>
          <a:bodyPr/>
          <a:lstStyle>
            <a:lvl1pPr algn="ctr">
              <a:buNone/>
              <a:defRPr sz="1800" b="1" i="0">
                <a:solidFill>
                  <a:srgbClr val="759E00"/>
                </a:solidFill>
                <a:latin typeface="Century Gothic" panose="020B0502020202020204" pitchFamily="34" charset="0"/>
              </a:defRPr>
            </a:lvl1pPr>
          </a:lstStyle>
          <a:p>
            <a:pPr lvl="0"/>
            <a:r>
              <a:rPr lang="en-US" dirty="0"/>
              <a:t>REFLECT ON THE GUIDING QUESTION</a:t>
            </a:r>
          </a:p>
        </p:txBody>
      </p:sp>
      <p:sp>
        <p:nvSpPr>
          <p:cNvPr id="9" name="Title 4">
            <a:extLst>
              <a:ext uri="{FF2B5EF4-FFF2-40B4-BE49-F238E27FC236}">
                <a16:creationId xmlns:a16="http://schemas.microsoft.com/office/drawing/2014/main" id="{B4DECD66-21E8-2040-8DE3-CC7DBC82E244}"/>
              </a:ext>
            </a:extLst>
          </p:cNvPr>
          <p:cNvSpPr>
            <a:spLocks noGrp="1"/>
          </p:cNvSpPr>
          <p:nvPr>
            <p:ph type="title" hasCustomPrompt="1"/>
          </p:nvPr>
        </p:nvSpPr>
        <p:spPr>
          <a:xfrm>
            <a:off x="838200" y="-1317470"/>
            <a:ext cx="9980851" cy="710568"/>
          </a:xfrm>
          <a:prstGeom prst="rect">
            <a:avLst/>
          </a:prstGeom>
        </p:spPr>
        <p:txBody>
          <a:bodyPr/>
          <a:lstStyle/>
          <a:p>
            <a:r>
              <a:rPr lang="en-US" dirty="0"/>
              <a:t>Enter the title: Journal It! Chat About It!</a:t>
            </a:r>
          </a:p>
        </p:txBody>
      </p:sp>
    </p:spTree>
    <p:extLst>
      <p:ext uri="{BB962C8B-B14F-4D97-AF65-F5344CB8AC3E}">
        <p14:creationId xmlns:p14="http://schemas.microsoft.com/office/powerpoint/2010/main" val="1873687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lebrate - You did it!">
    <p:spTree>
      <p:nvGrpSpPr>
        <p:cNvPr id="1" name=""/>
        <p:cNvGrpSpPr/>
        <p:nvPr/>
      </p:nvGrpSpPr>
      <p:grpSpPr>
        <a:xfrm>
          <a:off x="0" y="0"/>
          <a:ext cx="0" cy="0"/>
          <a:chOff x="0" y="0"/>
          <a:chExt cx="0" cy="0"/>
        </a:xfrm>
      </p:grpSpPr>
      <p:sp>
        <p:nvSpPr>
          <p:cNvPr id="2" name="Celebrate Title">
            <a:extLst>
              <a:ext uri="{FF2B5EF4-FFF2-40B4-BE49-F238E27FC236}">
                <a16:creationId xmlns:a16="http://schemas.microsoft.com/office/drawing/2014/main" id="{5D36AA7B-85EC-394F-AEE9-ACFDF5B40C29}"/>
              </a:ext>
            </a:extLst>
          </p:cNvPr>
          <p:cNvSpPr>
            <a:spLocks noGrp="1"/>
          </p:cNvSpPr>
          <p:nvPr>
            <p:ph type="title" hasCustomPrompt="1"/>
          </p:nvPr>
        </p:nvSpPr>
        <p:spPr>
          <a:xfrm rot="814778">
            <a:off x="6744858" y="2686326"/>
            <a:ext cx="2397444" cy="764494"/>
          </a:xfrm>
          <a:prstGeom prst="rect">
            <a:avLst/>
          </a:prstGeom>
        </p:spPr>
        <p:txBody>
          <a:bodyPr anchor="ctr"/>
          <a:lstStyle>
            <a:lvl1pPr algn="ctr">
              <a:lnSpc>
                <a:spcPct val="90000"/>
              </a:lnSpc>
              <a:defRPr sz="4000" b="0" i="0" spc="-150" baseline="0">
                <a:latin typeface="Comic Sans MS" panose="030F0902030302020204" pitchFamily="66" charset="0"/>
              </a:defRPr>
            </a:lvl1pPr>
          </a:lstStyle>
          <a:p>
            <a:r>
              <a:rPr lang="en-US" dirty="0"/>
              <a:t>You did it!</a:t>
            </a:r>
          </a:p>
        </p:txBody>
      </p:sp>
    </p:spTree>
    <p:extLst>
      <p:ext uri="{BB962C8B-B14F-4D97-AF65-F5344CB8AC3E}">
        <p14:creationId xmlns:p14="http://schemas.microsoft.com/office/powerpoint/2010/main" val="1871738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Elements - Journal and Chat">
    <p:spTree>
      <p:nvGrpSpPr>
        <p:cNvPr id="1" name=""/>
        <p:cNvGrpSpPr/>
        <p:nvPr/>
      </p:nvGrpSpPr>
      <p:grpSpPr>
        <a:xfrm>
          <a:off x="0" y="0"/>
          <a:ext cx="0" cy="0"/>
          <a:chOff x="0" y="0"/>
          <a:chExt cx="0" cy="0"/>
        </a:xfrm>
      </p:grpSpPr>
      <p:pic>
        <p:nvPicPr>
          <p:cNvPr id="4" name="Picture 3" descr="One flag that shows a pencil for Journal It! One flag that shows a speech bubble for Chat About It! ">
            <a:extLst>
              <a:ext uri="{FF2B5EF4-FFF2-40B4-BE49-F238E27FC236}">
                <a16:creationId xmlns:a16="http://schemas.microsoft.com/office/drawing/2014/main" id="{C1DEB1FF-1D44-A041-B747-23EF6CEE34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348"/>
          <a:stretch/>
        </p:blipFill>
        <p:spPr>
          <a:xfrm>
            <a:off x="768110" y="5563093"/>
            <a:ext cx="1650138" cy="1294907"/>
          </a:xfrm>
          <a:prstGeom prst="rect">
            <a:avLst/>
          </a:prstGeom>
        </p:spPr>
      </p:pic>
      <p:sp>
        <p:nvSpPr>
          <p:cNvPr id="7" name="Text Placeholder 6">
            <a:extLst>
              <a:ext uri="{FF2B5EF4-FFF2-40B4-BE49-F238E27FC236}">
                <a16:creationId xmlns:a16="http://schemas.microsoft.com/office/drawing/2014/main" id="{E93C3DAD-22EC-7140-9170-724431C155BD}"/>
              </a:ext>
            </a:extLst>
          </p:cNvPr>
          <p:cNvSpPr>
            <a:spLocks noGrp="1"/>
          </p:cNvSpPr>
          <p:nvPr>
            <p:ph type="body" sz="quarter" idx="10" hasCustomPrompt="1"/>
          </p:nvPr>
        </p:nvSpPr>
        <p:spPr>
          <a:xfrm>
            <a:off x="865187" y="979488"/>
            <a:ext cx="7048823" cy="914400"/>
          </a:xfrm>
          <a:prstGeom prst="rect">
            <a:avLst/>
          </a:prstGeom>
        </p:spPr>
        <p:txBody>
          <a:bodyPr/>
          <a:lstStyle>
            <a:lvl1pPr>
              <a:defRPr>
                <a:solidFill>
                  <a:srgbClr val="E92B8E"/>
                </a:solidFill>
              </a:defRPr>
            </a:lvl1pPr>
          </a:lstStyle>
          <a:p>
            <a:pPr lvl="0"/>
            <a:r>
              <a:rPr lang="en-US" dirty="0"/>
              <a:t>Journal It! and Chat About It! Placement</a:t>
            </a:r>
          </a:p>
        </p:txBody>
      </p:sp>
    </p:spTree>
    <p:extLst>
      <p:ext uri="{BB962C8B-B14F-4D97-AF65-F5344CB8AC3E}">
        <p14:creationId xmlns:p14="http://schemas.microsoft.com/office/powerpoint/2010/main" val="2654146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ster Elements - Journal">
    <p:spTree>
      <p:nvGrpSpPr>
        <p:cNvPr id="1" name=""/>
        <p:cNvGrpSpPr/>
        <p:nvPr/>
      </p:nvGrpSpPr>
      <p:grpSpPr>
        <a:xfrm>
          <a:off x="0" y="0"/>
          <a:ext cx="0" cy="0"/>
          <a:chOff x="0" y="0"/>
          <a:chExt cx="0" cy="0"/>
        </a:xfrm>
      </p:grpSpPr>
      <p:pic>
        <p:nvPicPr>
          <p:cNvPr id="3" name="Picture 2" descr="One flag that shows a pencil for Journal It! ">
            <a:extLst>
              <a:ext uri="{FF2B5EF4-FFF2-40B4-BE49-F238E27FC236}">
                <a16:creationId xmlns:a16="http://schemas.microsoft.com/office/drawing/2014/main" id="{A16B59A9-CE0B-024A-99CE-EC75436070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1473"/>
          <a:stretch/>
        </p:blipFill>
        <p:spPr>
          <a:xfrm>
            <a:off x="788583" y="5963641"/>
            <a:ext cx="1463410" cy="894360"/>
          </a:xfrm>
          <a:prstGeom prst="rect">
            <a:avLst/>
          </a:prstGeom>
        </p:spPr>
      </p:pic>
      <p:sp>
        <p:nvSpPr>
          <p:cNvPr id="6" name="Text Placeholder 6">
            <a:extLst>
              <a:ext uri="{FF2B5EF4-FFF2-40B4-BE49-F238E27FC236}">
                <a16:creationId xmlns:a16="http://schemas.microsoft.com/office/drawing/2014/main" id="{0D5294C2-560C-0940-BAD0-4CC54019564C}"/>
              </a:ext>
            </a:extLst>
          </p:cNvPr>
          <p:cNvSpPr>
            <a:spLocks noGrp="1"/>
          </p:cNvSpPr>
          <p:nvPr>
            <p:ph type="body" sz="quarter" idx="10" hasCustomPrompt="1"/>
          </p:nvPr>
        </p:nvSpPr>
        <p:spPr>
          <a:xfrm>
            <a:off x="865187" y="979488"/>
            <a:ext cx="7048823" cy="914400"/>
          </a:xfrm>
          <a:prstGeom prst="rect">
            <a:avLst/>
          </a:prstGeom>
        </p:spPr>
        <p:txBody>
          <a:bodyPr/>
          <a:lstStyle>
            <a:lvl1pPr>
              <a:defRPr>
                <a:solidFill>
                  <a:srgbClr val="E92B8E"/>
                </a:solidFill>
              </a:defRPr>
            </a:lvl1pPr>
          </a:lstStyle>
          <a:p>
            <a:pPr lvl="0"/>
            <a:r>
              <a:rPr lang="en-US" dirty="0"/>
              <a:t>Journal It! Placement</a:t>
            </a:r>
          </a:p>
        </p:txBody>
      </p:sp>
    </p:spTree>
    <p:extLst>
      <p:ext uri="{BB962C8B-B14F-4D97-AF65-F5344CB8AC3E}">
        <p14:creationId xmlns:p14="http://schemas.microsoft.com/office/powerpoint/2010/main" val="332751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tting Started Teacher Guide">
    <p:spTree>
      <p:nvGrpSpPr>
        <p:cNvPr id="1" name=""/>
        <p:cNvGrpSpPr/>
        <p:nvPr/>
      </p:nvGrpSpPr>
      <p:grpSpPr>
        <a:xfrm>
          <a:off x="0" y="0"/>
          <a:ext cx="0" cy="0"/>
          <a:chOff x="0" y="0"/>
          <a:chExt cx="0" cy="0"/>
        </a:xfrm>
      </p:grpSpPr>
      <p:sp>
        <p:nvSpPr>
          <p:cNvPr id="2" name="Getting Started">
            <a:extLst>
              <a:ext uri="{FF2B5EF4-FFF2-40B4-BE49-F238E27FC236}">
                <a16:creationId xmlns:a16="http://schemas.microsoft.com/office/drawing/2014/main" id="{08848901-C438-2F46-853E-12F5BD63264F}"/>
              </a:ext>
            </a:extLst>
          </p:cNvPr>
          <p:cNvSpPr>
            <a:spLocks noGrp="1"/>
          </p:cNvSpPr>
          <p:nvPr>
            <p:ph type="title" hasCustomPrompt="1"/>
          </p:nvPr>
        </p:nvSpPr>
        <p:spPr>
          <a:xfrm>
            <a:off x="4833902" y="241140"/>
            <a:ext cx="6955971" cy="474630"/>
          </a:xfrm>
          <a:prstGeom prst="rect">
            <a:avLst/>
          </a:prstGeom>
        </p:spPr>
        <p:txBody>
          <a:bodyPr/>
          <a:lstStyle>
            <a:lvl1pPr>
              <a:defRPr sz="2800" b="0" i="0">
                <a:solidFill>
                  <a:srgbClr val="007AAA"/>
                </a:solidFill>
                <a:latin typeface="Century Gothic" panose="020B0502020202020204" pitchFamily="34" charset="0"/>
              </a:defRPr>
            </a:lvl1pPr>
          </a:lstStyle>
          <a:p>
            <a:r>
              <a:rPr lang="en-US" dirty="0"/>
              <a:t>Get Started</a:t>
            </a:r>
          </a:p>
        </p:txBody>
      </p:sp>
      <p:sp>
        <p:nvSpPr>
          <p:cNvPr id="12" name="Anchor Chart Place Holder">
            <a:extLst>
              <a:ext uri="{FF2B5EF4-FFF2-40B4-BE49-F238E27FC236}">
                <a16:creationId xmlns:a16="http://schemas.microsoft.com/office/drawing/2014/main" id="{BB9D7C27-E84B-7F40-95CA-60D306B1D915}"/>
              </a:ext>
            </a:extLst>
          </p:cNvPr>
          <p:cNvSpPr>
            <a:spLocks noGrp="1"/>
          </p:cNvSpPr>
          <p:nvPr>
            <p:ph type="pic" sz="quarter" idx="11"/>
          </p:nvPr>
        </p:nvSpPr>
        <p:spPr>
          <a:xfrm>
            <a:off x="230188" y="222311"/>
            <a:ext cx="4365258" cy="5651378"/>
          </a:xfrm>
          <a:prstGeom prst="rect">
            <a:avLst/>
          </a:prstGeom>
          <a:solidFill>
            <a:schemeClr val="bg1">
              <a:lumMod val="85000"/>
            </a:schemeClr>
          </a:solidFill>
        </p:spPr>
        <p:txBody>
          <a:bodyPr/>
          <a:lstStyle/>
          <a:p>
            <a:endParaRPr lang="en-US"/>
          </a:p>
        </p:txBody>
      </p:sp>
      <p:sp>
        <p:nvSpPr>
          <p:cNvPr id="10" name="Objectives">
            <a:extLst>
              <a:ext uri="{FF2B5EF4-FFF2-40B4-BE49-F238E27FC236}">
                <a16:creationId xmlns:a16="http://schemas.microsoft.com/office/drawing/2014/main" id="{101DE4EF-F2C8-C84E-A57B-44E0D160B453}"/>
              </a:ext>
            </a:extLst>
          </p:cNvPr>
          <p:cNvSpPr>
            <a:spLocks noGrp="1"/>
          </p:cNvSpPr>
          <p:nvPr>
            <p:ph type="body" sz="quarter" idx="10" hasCustomPrompt="1"/>
          </p:nvPr>
        </p:nvSpPr>
        <p:spPr>
          <a:xfrm>
            <a:off x="4833901" y="852717"/>
            <a:ext cx="6955971" cy="2195283"/>
          </a:xfrm>
          <a:prstGeom prst="rect">
            <a:avLst/>
          </a:prstGeom>
        </p:spPr>
        <p:txBody>
          <a:bodyPr/>
          <a:lstStyle>
            <a:lvl1pPr marL="0" indent="0">
              <a:lnSpc>
                <a:spcPct val="100000"/>
              </a:lnSpc>
              <a:spcBef>
                <a:spcPts val="0"/>
              </a:spcBef>
              <a:buFont typeface="Arial" panose="020B0604020202020204" pitchFamily="34" charset="0"/>
              <a:buNone/>
              <a:defRPr sz="1800" b="1">
                <a:latin typeface="Century Gothic" panose="020B0502020202020204" pitchFamily="34" charset="0"/>
              </a:defRPr>
            </a:lvl1pPr>
            <a:lvl2pPr marL="283464" indent="-283464">
              <a:lnSpc>
                <a:spcPct val="100000"/>
              </a:lnSpc>
              <a:spcBef>
                <a:spcPts val="900"/>
              </a:spcBef>
              <a:buFont typeface="Arial" panose="020B0604020202020204" pitchFamily="34" charset="0"/>
              <a:buChar char="•"/>
              <a:defRPr sz="1800">
                <a:latin typeface="Century Gothic" panose="020B0502020202020204" pitchFamily="34" charset="0"/>
              </a:defRPr>
            </a:lvl2pPr>
            <a:lvl3pPr marL="201168" indent="-201168">
              <a:spcBef>
                <a:spcPts val="1100"/>
              </a:spcBef>
              <a:buFont typeface="Arial" panose="020B0604020202020204" pitchFamily="34" charset="0"/>
              <a:buChar char="•"/>
              <a:defRPr sz="1800"/>
            </a:lvl3pPr>
            <a:lvl4pPr marL="201168" indent="-201168">
              <a:spcBef>
                <a:spcPts val="1100"/>
              </a:spcBef>
              <a:buFont typeface="Arial" panose="020B0604020202020204" pitchFamily="34" charset="0"/>
              <a:buChar char="•"/>
              <a:defRPr sz="1800"/>
            </a:lvl4pPr>
            <a:lvl5pPr marL="201168" indent="-201168">
              <a:spcBef>
                <a:spcPts val="1100"/>
              </a:spcBef>
              <a:buFont typeface="Arial" panose="020B0604020202020204" pitchFamily="34" charset="0"/>
              <a:buChar char="•"/>
              <a:defRPr sz="1800"/>
            </a:lvl5pPr>
          </a:lstStyle>
          <a:p>
            <a:pPr lvl="0"/>
            <a:r>
              <a:rPr lang="en-US" dirty="0"/>
              <a:t>In this lesson, children discuss:</a:t>
            </a:r>
          </a:p>
          <a:p>
            <a:pPr lvl="1"/>
            <a:r>
              <a:rPr lang="en-US" dirty="0"/>
              <a:t>Second level</a:t>
            </a:r>
          </a:p>
          <a:p>
            <a:pPr lvl="1"/>
            <a:r>
              <a:rPr lang="en-US" dirty="0"/>
              <a:t>Second level</a:t>
            </a:r>
          </a:p>
          <a:p>
            <a:pPr lvl="1"/>
            <a:r>
              <a:rPr lang="en-US" dirty="0"/>
              <a:t>Second level</a:t>
            </a:r>
          </a:p>
        </p:txBody>
      </p:sp>
      <p:sp>
        <p:nvSpPr>
          <p:cNvPr id="18" name="Tools Boiler Plate">
            <a:extLst>
              <a:ext uri="{FF2B5EF4-FFF2-40B4-BE49-F238E27FC236}">
                <a16:creationId xmlns:a16="http://schemas.microsoft.com/office/drawing/2014/main" id="{E3AC7B18-98CB-694F-A4A3-7EF5A5A4E3DA}"/>
              </a:ext>
            </a:extLst>
          </p:cNvPr>
          <p:cNvSpPr>
            <a:spLocks noGrp="1"/>
          </p:cNvSpPr>
          <p:nvPr>
            <p:ph type="body" sz="quarter" idx="13" hasCustomPrompt="1"/>
          </p:nvPr>
        </p:nvSpPr>
        <p:spPr>
          <a:xfrm>
            <a:off x="4833900" y="3429000"/>
            <a:ext cx="6955971" cy="2393950"/>
          </a:xfrm>
          <a:prstGeom prst="rect">
            <a:avLst/>
          </a:prstGeom>
        </p:spPr>
        <p:txBody>
          <a:bodyPr/>
          <a:lstStyle>
            <a:lvl1pPr marL="0" indent="0">
              <a:lnSpc>
                <a:spcPct val="100000"/>
              </a:lnSpc>
              <a:spcBef>
                <a:spcPts val="0"/>
              </a:spcBef>
              <a:buNone/>
              <a:defRPr sz="1800" b="1">
                <a:latin typeface="Century Gothic" panose="020B0502020202020204" pitchFamily="34" charset="0"/>
              </a:defRPr>
            </a:lvl1pPr>
            <a:lvl2pPr marL="283464" indent="-283464">
              <a:lnSpc>
                <a:spcPct val="100000"/>
              </a:lnSpc>
              <a:spcBef>
                <a:spcPts val="900"/>
              </a:spcBef>
              <a:defRPr sz="1800">
                <a:latin typeface="Century Gothic" panose="020B0502020202020204" pitchFamily="34" charset="0"/>
              </a:defRPr>
            </a:lvl2pPr>
          </a:lstStyle>
          <a:p>
            <a:pPr lvl="0"/>
            <a:r>
              <a:rPr lang="en-US" dirty="0"/>
              <a:t>Tools for Explore and Practice:</a:t>
            </a:r>
          </a:p>
          <a:p>
            <a:pPr lvl="1"/>
            <a:r>
              <a:rPr lang="en-US" dirty="0"/>
              <a:t>Second level</a:t>
            </a:r>
          </a:p>
          <a:p>
            <a:pPr lvl="1"/>
            <a:r>
              <a:rPr lang="en-US" dirty="0"/>
              <a:t>Second level</a:t>
            </a:r>
          </a:p>
          <a:p>
            <a:pPr lvl="1"/>
            <a:r>
              <a:rPr lang="en-US" dirty="0"/>
              <a:t>Second level</a:t>
            </a:r>
          </a:p>
        </p:txBody>
      </p:sp>
    </p:spTree>
    <p:extLst>
      <p:ext uri="{BB962C8B-B14F-4D97-AF65-F5344CB8AC3E}">
        <p14:creationId xmlns:p14="http://schemas.microsoft.com/office/powerpoint/2010/main" val="1559673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ster Elements - Chat">
    <p:spTree>
      <p:nvGrpSpPr>
        <p:cNvPr id="1" name=""/>
        <p:cNvGrpSpPr/>
        <p:nvPr/>
      </p:nvGrpSpPr>
      <p:grpSpPr>
        <a:xfrm>
          <a:off x="0" y="0"/>
          <a:ext cx="0" cy="0"/>
          <a:chOff x="0" y="0"/>
          <a:chExt cx="0" cy="0"/>
        </a:xfrm>
      </p:grpSpPr>
      <p:pic>
        <p:nvPicPr>
          <p:cNvPr id="4" name="Picture 3" descr="One flag that shows a speech bubble for Chat About It! ">
            <a:extLst>
              <a:ext uri="{FF2B5EF4-FFF2-40B4-BE49-F238E27FC236}">
                <a16:creationId xmlns:a16="http://schemas.microsoft.com/office/drawing/2014/main" id="{7BAC27F2-0054-8C4D-9C49-25CFB6D3BA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1588"/>
          <a:stretch/>
        </p:blipFill>
        <p:spPr>
          <a:xfrm>
            <a:off x="683804" y="5998087"/>
            <a:ext cx="1628646" cy="859913"/>
          </a:xfrm>
          <a:prstGeom prst="rect">
            <a:avLst/>
          </a:prstGeom>
        </p:spPr>
      </p:pic>
      <p:sp>
        <p:nvSpPr>
          <p:cNvPr id="5" name="Text Placeholder 6">
            <a:extLst>
              <a:ext uri="{FF2B5EF4-FFF2-40B4-BE49-F238E27FC236}">
                <a16:creationId xmlns:a16="http://schemas.microsoft.com/office/drawing/2014/main" id="{8FD7A4B1-0F36-694D-A740-06FAAF054086}"/>
              </a:ext>
            </a:extLst>
          </p:cNvPr>
          <p:cNvSpPr>
            <a:spLocks noGrp="1"/>
          </p:cNvSpPr>
          <p:nvPr>
            <p:ph type="body" sz="quarter" idx="10" hasCustomPrompt="1"/>
          </p:nvPr>
        </p:nvSpPr>
        <p:spPr>
          <a:xfrm>
            <a:off x="865187" y="979488"/>
            <a:ext cx="7048823" cy="914400"/>
          </a:xfrm>
          <a:prstGeom prst="rect">
            <a:avLst/>
          </a:prstGeom>
        </p:spPr>
        <p:txBody>
          <a:bodyPr/>
          <a:lstStyle>
            <a:lvl1pPr>
              <a:defRPr>
                <a:solidFill>
                  <a:srgbClr val="E92B8E"/>
                </a:solidFill>
              </a:defRPr>
            </a:lvl1pPr>
          </a:lstStyle>
          <a:p>
            <a:pPr lvl="0"/>
            <a:r>
              <a:rPr lang="en-US" dirty="0"/>
              <a:t>Chat About It! Placement</a:t>
            </a:r>
          </a:p>
        </p:txBody>
      </p:sp>
    </p:spTree>
    <p:extLst>
      <p:ext uri="{BB962C8B-B14F-4D97-AF65-F5344CB8AC3E}">
        <p14:creationId xmlns:p14="http://schemas.microsoft.com/office/powerpoint/2010/main" val="49213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GetStarted_Learning Goals">
    <p:spTree>
      <p:nvGrpSpPr>
        <p:cNvPr id="1" name=""/>
        <p:cNvGrpSpPr/>
        <p:nvPr/>
      </p:nvGrpSpPr>
      <p:grpSpPr>
        <a:xfrm>
          <a:off x="0" y="0"/>
          <a:ext cx="0" cy="0"/>
          <a:chOff x="0" y="0"/>
          <a:chExt cx="0" cy="0"/>
        </a:xfrm>
      </p:grpSpPr>
      <p:sp>
        <p:nvSpPr>
          <p:cNvPr id="3" name="Today we will learn how to:">
            <a:extLst>
              <a:ext uri="{FF2B5EF4-FFF2-40B4-BE49-F238E27FC236}">
                <a16:creationId xmlns:a16="http://schemas.microsoft.com/office/drawing/2014/main" id="{295242CF-9D85-AC48-ADE1-13FB879B2583}"/>
              </a:ext>
            </a:extLst>
          </p:cNvPr>
          <p:cNvSpPr>
            <a:spLocks noGrp="1"/>
          </p:cNvSpPr>
          <p:nvPr>
            <p:ph type="body" sz="quarter" idx="10" hasCustomPrompt="1"/>
          </p:nvPr>
        </p:nvSpPr>
        <p:spPr>
          <a:xfrm>
            <a:off x="2139820" y="1756823"/>
            <a:ext cx="7954535" cy="572278"/>
          </a:xfrm>
          <a:prstGeom prst="rect">
            <a:avLst/>
          </a:prstGeom>
        </p:spPr>
        <p:txBody>
          <a:bodyPr/>
          <a:lstStyle>
            <a:lvl1pPr marL="0" indent="0" algn="ctr">
              <a:buNone/>
              <a:defRPr sz="3600" b="1">
                <a:solidFill>
                  <a:srgbClr val="007AAA"/>
                </a:solidFill>
                <a:latin typeface="Century Gothic" panose="020B0502020202020204" pitchFamily="34" charset="0"/>
              </a:defRPr>
            </a:lvl1pPr>
            <a:lvl2pPr marL="1028700" indent="-571500" algn="ctr">
              <a:buFont typeface="Arial" panose="020B0604020202020204" pitchFamily="34" charset="0"/>
              <a:buChar char="•"/>
              <a:defRPr sz="3600">
                <a:latin typeface="Century Gothic" panose="020B0502020202020204" pitchFamily="34" charset="0"/>
              </a:defRPr>
            </a:lvl2pPr>
            <a:lvl3pPr marL="914400" indent="0" algn="ctr">
              <a:buNone/>
              <a:defRPr sz="3600">
                <a:latin typeface="Century Gothic" panose="020B0502020202020204" pitchFamily="34" charset="0"/>
              </a:defRPr>
            </a:lvl3pPr>
            <a:lvl4pPr marL="1371600" indent="0" algn="ctr">
              <a:buNone/>
              <a:defRPr sz="3600">
                <a:latin typeface="Century Gothic" panose="020B0502020202020204" pitchFamily="34" charset="0"/>
              </a:defRPr>
            </a:lvl4pPr>
            <a:lvl5pPr marL="1828800" indent="0" algn="ctr">
              <a:buNone/>
              <a:defRPr sz="3600">
                <a:latin typeface="Century Gothic" panose="020B0502020202020204" pitchFamily="34" charset="0"/>
              </a:defRPr>
            </a:lvl5pPr>
          </a:lstStyle>
          <a:p>
            <a:pPr lvl="0"/>
            <a:r>
              <a:rPr lang="en-US" dirty="0"/>
              <a:t>Today we will learn how to:</a:t>
            </a:r>
          </a:p>
        </p:txBody>
      </p:sp>
      <p:sp>
        <p:nvSpPr>
          <p:cNvPr id="5" name="Objective Bullets">
            <a:extLst>
              <a:ext uri="{FF2B5EF4-FFF2-40B4-BE49-F238E27FC236}">
                <a16:creationId xmlns:a16="http://schemas.microsoft.com/office/drawing/2014/main" id="{6AA237A2-2C07-5C4B-9934-389CF89FB0E2}"/>
              </a:ext>
            </a:extLst>
          </p:cNvPr>
          <p:cNvSpPr>
            <a:spLocks noGrp="1"/>
          </p:cNvSpPr>
          <p:nvPr>
            <p:ph type="body" sz="quarter" idx="11"/>
          </p:nvPr>
        </p:nvSpPr>
        <p:spPr>
          <a:xfrm>
            <a:off x="1300977" y="2512191"/>
            <a:ext cx="9597482" cy="3531765"/>
          </a:xfrm>
          <a:prstGeom prst="rect">
            <a:avLst/>
          </a:prstGeom>
        </p:spPr>
        <p:txBody>
          <a:bodyPr/>
          <a:lstStyle>
            <a:lvl1pPr marL="347472" indent="-347472">
              <a:lnSpc>
                <a:spcPct val="100000"/>
              </a:lnSpc>
              <a:spcBef>
                <a:spcPts val="1600"/>
              </a:spcBef>
              <a:defRPr sz="3600">
                <a:solidFill>
                  <a:srgbClr val="007AAA"/>
                </a:solidFill>
                <a:latin typeface="Century Gothic" panose="020B0502020202020204" pitchFamily="34" charset="0"/>
              </a:defRPr>
            </a:lvl1pPr>
          </a:lstStyle>
          <a:p>
            <a:pPr lvl="0"/>
            <a:r>
              <a:rPr lang="en-US" dirty="0"/>
              <a:t>Click to edit</a:t>
            </a:r>
          </a:p>
        </p:txBody>
      </p:sp>
      <p:sp>
        <p:nvSpPr>
          <p:cNvPr id="6" name="Guiding Question Boiler Plate">
            <a:extLst>
              <a:ext uri="{FF2B5EF4-FFF2-40B4-BE49-F238E27FC236}">
                <a16:creationId xmlns:a16="http://schemas.microsoft.com/office/drawing/2014/main" id="{A8618EE5-F08B-494F-B69D-4643D847A3AC}"/>
              </a:ext>
            </a:extLst>
          </p:cNvPr>
          <p:cNvSpPr>
            <a:spLocks noGrp="1"/>
          </p:cNvSpPr>
          <p:nvPr>
            <p:ph type="title" hasCustomPrompt="1"/>
          </p:nvPr>
        </p:nvSpPr>
        <p:spPr>
          <a:xfrm>
            <a:off x="2139075" y="1102137"/>
            <a:ext cx="7955280" cy="348627"/>
          </a:xfrm>
          <a:prstGeom prst="rect">
            <a:avLst/>
          </a:prstGeom>
        </p:spPr>
        <p:txBody>
          <a:bodyPr/>
          <a:lstStyle>
            <a:lvl1pPr algn="ctr">
              <a:defRPr sz="1800" b="1">
                <a:solidFill>
                  <a:srgbClr val="759E00"/>
                </a:solidFill>
                <a:latin typeface="Century Gothic" panose="020B0502020202020204" pitchFamily="34" charset="0"/>
              </a:defRPr>
            </a:lvl1pPr>
          </a:lstStyle>
          <a:p>
            <a:r>
              <a:rPr lang="en-US" dirty="0"/>
              <a:t>LEARNING GOALS</a:t>
            </a:r>
          </a:p>
        </p:txBody>
      </p:sp>
      <p:cxnSp>
        <p:nvCxnSpPr>
          <p:cNvPr id="7" name="Green Rule">
            <a:extLst>
              <a:ext uri="{FF2B5EF4-FFF2-40B4-BE49-F238E27FC236}">
                <a16:creationId xmlns:a16="http://schemas.microsoft.com/office/drawing/2014/main" id="{175EE42F-2BC5-5F4A-AB0E-64A276503FB2}"/>
              </a:ext>
            </a:extLst>
          </p:cNvPr>
          <p:cNvCxnSpPr/>
          <p:nvPr userDrawn="1"/>
        </p:nvCxnSpPr>
        <p:spPr>
          <a:xfrm>
            <a:off x="2139075" y="1456692"/>
            <a:ext cx="7955280" cy="0"/>
          </a:xfrm>
          <a:prstGeom prst="line">
            <a:avLst/>
          </a:prstGeom>
          <a:ln w="38100">
            <a:solidFill>
              <a:srgbClr val="759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89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GetStarted_Guiding Question">
    <p:spTree>
      <p:nvGrpSpPr>
        <p:cNvPr id="1" name=""/>
        <p:cNvGrpSpPr/>
        <p:nvPr/>
      </p:nvGrpSpPr>
      <p:grpSpPr>
        <a:xfrm>
          <a:off x="0" y="0"/>
          <a:ext cx="0" cy="0"/>
          <a:chOff x="0" y="0"/>
          <a:chExt cx="0" cy="0"/>
        </a:xfrm>
      </p:grpSpPr>
      <p:sp>
        <p:nvSpPr>
          <p:cNvPr id="18" name="Guiding Question Boiler Plate">
            <a:extLst>
              <a:ext uri="{FF2B5EF4-FFF2-40B4-BE49-F238E27FC236}">
                <a16:creationId xmlns:a16="http://schemas.microsoft.com/office/drawing/2014/main" id="{1528A322-7407-4A41-BBCF-F12BF4708195}"/>
              </a:ext>
            </a:extLst>
          </p:cNvPr>
          <p:cNvSpPr>
            <a:spLocks noGrp="1"/>
          </p:cNvSpPr>
          <p:nvPr>
            <p:ph type="title" hasCustomPrompt="1"/>
          </p:nvPr>
        </p:nvSpPr>
        <p:spPr>
          <a:xfrm>
            <a:off x="2139075" y="1102137"/>
            <a:ext cx="7955280" cy="348627"/>
          </a:xfrm>
          <a:prstGeom prst="rect">
            <a:avLst/>
          </a:prstGeom>
        </p:spPr>
        <p:txBody>
          <a:bodyPr/>
          <a:lstStyle>
            <a:lvl1pPr algn="ctr">
              <a:defRPr sz="1800" b="1">
                <a:solidFill>
                  <a:srgbClr val="759E00"/>
                </a:solidFill>
                <a:latin typeface="Century Gothic" panose="020B0502020202020204" pitchFamily="34" charset="0"/>
              </a:defRPr>
            </a:lvl1pPr>
          </a:lstStyle>
          <a:p>
            <a:r>
              <a:rPr lang="en-US" dirty="0"/>
              <a:t>GUIDING QUESTION</a:t>
            </a:r>
          </a:p>
        </p:txBody>
      </p:sp>
      <p:cxnSp>
        <p:nvCxnSpPr>
          <p:cNvPr id="28" name="Green Rule">
            <a:extLst>
              <a:ext uri="{FF2B5EF4-FFF2-40B4-BE49-F238E27FC236}">
                <a16:creationId xmlns:a16="http://schemas.microsoft.com/office/drawing/2014/main" id="{E1B2ABA6-00CB-9B40-A192-CB9D89FF225A}"/>
              </a:ext>
            </a:extLst>
          </p:cNvPr>
          <p:cNvCxnSpPr/>
          <p:nvPr userDrawn="1"/>
        </p:nvCxnSpPr>
        <p:spPr>
          <a:xfrm>
            <a:off x="2139075" y="1456692"/>
            <a:ext cx="7955280" cy="0"/>
          </a:xfrm>
          <a:prstGeom prst="line">
            <a:avLst/>
          </a:prstGeom>
          <a:ln w="38100">
            <a:solidFill>
              <a:srgbClr val="759E00"/>
            </a:solidFill>
          </a:ln>
        </p:spPr>
        <p:style>
          <a:lnRef idx="1">
            <a:schemeClr val="accent1"/>
          </a:lnRef>
          <a:fillRef idx="0">
            <a:schemeClr val="accent1"/>
          </a:fillRef>
          <a:effectRef idx="0">
            <a:schemeClr val="accent1"/>
          </a:effectRef>
          <a:fontRef idx="minor">
            <a:schemeClr val="tx1"/>
          </a:fontRef>
        </p:style>
      </p:cxnSp>
      <p:sp>
        <p:nvSpPr>
          <p:cNvPr id="5" name="Guidling Question">
            <a:extLst>
              <a:ext uri="{FF2B5EF4-FFF2-40B4-BE49-F238E27FC236}">
                <a16:creationId xmlns:a16="http://schemas.microsoft.com/office/drawing/2014/main" id="{6AA237A2-2C07-5C4B-9934-389CF89FB0E2}"/>
              </a:ext>
            </a:extLst>
          </p:cNvPr>
          <p:cNvSpPr>
            <a:spLocks noGrp="1"/>
          </p:cNvSpPr>
          <p:nvPr>
            <p:ph type="body" sz="quarter" idx="11"/>
          </p:nvPr>
        </p:nvSpPr>
        <p:spPr>
          <a:xfrm>
            <a:off x="2139075" y="1450764"/>
            <a:ext cx="7954535" cy="3956471"/>
          </a:xfrm>
          <a:prstGeom prst="rect">
            <a:avLst/>
          </a:prstGeom>
        </p:spPr>
        <p:txBody>
          <a:bodyPr anchor="ctr"/>
          <a:lstStyle>
            <a:lvl1pPr marL="0" indent="0" algn="ctr">
              <a:lnSpc>
                <a:spcPct val="100000"/>
              </a:lnSpc>
              <a:spcBef>
                <a:spcPts val="1600"/>
              </a:spcBef>
              <a:buNone/>
              <a:defRPr sz="4800">
                <a:solidFill>
                  <a:srgbClr val="007AAA"/>
                </a:solidFill>
                <a:latin typeface="Century Gothic" panose="020B0502020202020204" pitchFamily="34" charset="0"/>
              </a:defRPr>
            </a:lvl1pPr>
          </a:lstStyle>
          <a:p>
            <a:pPr lvl="0"/>
            <a:r>
              <a:rPr lang="en-US" dirty="0"/>
              <a:t>Click to edit Master text</a:t>
            </a:r>
          </a:p>
        </p:txBody>
      </p:sp>
    </p:spTree>
    <p:extLst>
      <p:ext uri="{BB962C8B-B14F-4D97-AF65-F5344CB8AC3E}">
        <p14:creationId xmlns:p14="http://schemas.microsoft.com/office/powerpoint/2010/main" val="59869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creen - Let's Explore!">
    <p:spTree>
      <p:nvGrpSpPr>
        <p:cNvPr id="1" name=""/>
        <p:cNvGrpSpPr/>
        <p:nvPr/>
      </p:nvGrpSpPr>
      <p:grpSpPr>
        <a:xfrm>
          <a:off x="0" y="0"/>
          <a:ext cx="0" cy="0"/>
          <a:chOff x="0" y="0"/>
          <a:chExt cx="0" cy="0"/>
        </a:xfrm>
      </p:grpSpPr>
      <p:sp>
        <p:nvSpPr>
          <p:cNvPr id="5" name="Let's Explore!">
            <a:extLst>
              <a:ext uri="{FF2B5EF4-FFF2-40B4-BE49-F238E27FC236}">
                <a16:creationId xmlns:a16="http://schemas.microsoft.com/office/drawing/2014/main" id="{38A891A6-A0A7-E24A-A23F-7C6DD416B2F3}"/>
              </a:ext>
            </a:extLst>
          </p:cNvPr>
          <p:cNvSpPr>
            <a:spLocks noGrp="1"/>
          </p:cNvSpPr>
          <p:nvPr>
            <p:ph type="title" hasCustomPrompt="1"/>
          </p:nvPr>
        </p:nvSpPr>
        <p:spPr>
          <a:xfrm>
            <a:off x="3439390" y="2670018"/>
            <a:ext cx="5313219" cy="1325563"/>
          </a:xfrm>
          <a:prstGeom prst="rect">
            <a:avLst/>
          </a:prstGeom>
        </p:spPr>
        <p:txBody>
          <a:bodyPr/>
          <a:lstStyle>
            <a:lvl1pPr algn="ctr">
              <a:defRPr sz="4800" b="0" i="0">
                <a:solidFill>
                  <a:schemeClr val="tx1">
                    <a:lumMod val="95000"/>
                    <a:lumOff val="5000"/>
                  </a:schemeClr>
                </a:solidFill>
                <a:latin typeface="Century Gothic" panose="020B0502020202020204" pitchFamily="34" charset="0"/>
              </a:defRPr>
            </a:lvl1pPr>
          </a:lstStyle>
          <a:p>
            <a:r>
              <a:rPr lang="en-US" dirty="0"/>
              <a:t>Let’s Explore!</a:t>
            </a:r>
          </a:p>
        </p:txBody>
      </p:sp>
    </p:spTree>
    <p:extLst>
      <p:ext uri="{BB962C8B-B14F-4D97-AF65-F5344CB8AC3E}">
        <p14:creationId xmlns:p14="http://schemas.microsoft.com/office/powerpoint/2010/main" val="405217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creens - Let's Practice!">
    <p:spTree>
      <p:nvGrpSpPr>
        <p:cNvPr id="1" name=""/>
        <p:cNvGrpSpPr/>
        <p:nvPr/>
      </p:nvGrpSpPr>
      <p:grpSpPr>
        <a:xfrm>
          <a:off x="0" y="0"/>
          <a:ext cx="0" cy="0"/>
          <a:chOff x="0" y="0"/>
          <a:chExt cx="0" cy="0"/>
        </a:xfrm>
      </p:grpSpPr>
      <p:sp>
        <p:nvSpPr>
          <p:cNvPr id="6" name="Let's Practice!">
            <a:extLst>
              <a:ext uri="{FF2B5EF4-FFF2-40B4-BE49-F238E27FC236}">
                <a16:creationId xmlns:a16="http://schemas.microsoft.com/office/drawing/2014/main" id="{9075ED02-6461-C648-80D7-7696449F8A07}"/>
              </a:ext>
            </a:extLst>
          </p:cNvPr>
          <p:cNvSpPr>
            <a:spLocks noGrp="1"/>
          </p:cNvSpPr>
          <p:nvPr>
            <p:ph type="title" hasCustomPrompt="1"/>
          </p:nvPr>
        </p:nvSpPr>
        <p:spPr>
          <a:xfrm>
            <a:off x="3439390" y="2670018"/>
            <a:ext cx="5313219" cy="1325563"/>
          </a:xfrm>
          <a:prstGeom prst="rect">
            <a:avLst/>
          </a:prstGeom>
        </p:spPr>
        <p:txBody>
          <a:bodyPr/>
          <a:lstStyle>
            <a:lvl1pPr algn="ctr">
              <a:defRPr sz="4800" b="0" i="0">
                <a:solidFill>
                  <a:schemeClr val="tx1">
                    <a:lumMod val="95000"/>
                    <a:lumOff val="5000"/>
                  </a:schemeClr>
                </a:solidFill>
                <a:latin typeface="Century Gothic" panose="020B0502020202020204" pitchFamily="34" charset="0"/>
              </a:defRPr>
            </a:lvl1pPr>
          </a:lstStyle>
          <a:p>
            <a:r>
              <a:rPr lang="en-US" dirty="0"/>
              <a:t>Let’s Practice!</a:t>
            </a:r>
          </a:p>
        </p:txBody>
      </p:sp>
    </p:spTree>
    <p:extLst>
      <p:ext uri="{BB962C8B-B14F-4D97-AF65-F5344CB8AC3E}">
        <p14:creationId xmlns:p14="http://schemas.microsoft.com/office/powerpoint/2010/main" val="10620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Screens - Let's Reflect!">
    <p:spTree>
      <p:nvGrpSpPr>
        <p:cNvPr id="1" name=""/>
        <p:cNvGrpSpPr/>
        <p:nvPr/>
      </p:nvGrpSpPr>
      <p:grpSpPr>
        <a:xfrm>
          <a:off x="0" y="0"/>
          <a:ext cx="0" cy="0"/>
          <a:chOff x="0" y="0"/>
          <a:chExt cx="0" cy="0"/>
        </a:xfrm>
      </p:grpSpPr>
      <p:sp>
        <p:nvSpPr>
          <p:cNvPr id="3" name="Let's Reflect!">
            <a:extLst>
              <a:ext uri="{FF2B5EF4-FFF2-40B4-BE49-F238E27FC236}">
                <a16:creationId xmlns:a16="http://schemas.microsoft.com/office/drawing/2014/main" id="{AA442479-CA64-2843-B1D0-8D14588F255F}"/>
              </a:ext>
            </a:extLst>
          </p:cNvPr>
          <p:cNvSpPr>
            <a:spLocks noGrp="1"/>
          </p:cNvSpPr>
          <p:nvPr>
            <p:ph type="title" hasCustomPrompt="1"/>
          </p:nvPr>
        </p:nvSpPr>
        <p:spPr>
          <a:xfrm>
            <a:off x="3439390" y="2670018"/>
            <a:ext cx="5313219" cy="1325563"/>
          </a:xfrm>
          <a:prstGeom prst="rect">
            <a:avLst/>
          </a:prstGeom>
        </p:spPr>
        <p:txBody>
          <a:bodyPr/>
          <a:lstStyle>
            <a:lvl1pPr algn="ctr">
              <a:defRPr sz="4800" b="0">
                <a:solidFill>
                  <a:schemeClr val="tx1">
                    <a:lumMod val="95000"/>
                    <a:lumOff val="5000"/>
                  </a:schemeClr>
                </a:solidFill>
                <a:latin typeface="Century Gothic" panose="020B0502020202020204" pitchFamily="34" charset="0"/>
              </a:defRPr>
            </a:lvl1pPr>
          </a:lstStyle>
          <a:p>
            <a:r>
              <a:rPr lang="en-US" dirty="0"/>
              <a:t>Let’s Reflect!</a:t>
            </a:r>
          </a:p>
        </p:txBody>
      </p:sp>
    </p:spTree>
    <p:extLst>
      <p:ext uri="{BB962C8B-B14F-4D97-AF65-F5344CB8AC3E}">
        <p14:creationId xmlns:p14="http://schemas.microsoft.com/office/powerpoint/2010/main" val="196988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plore - Left Aligned Head">
    <p:spTree>
      <p:nvGrpSpPr>
        <p:cNvPr id="1" name=""/>
        <p:cNvGrpSpPr/>
        <p:nvPr/>
      </p:nvGrpSpPr>
      <p:grpSpPr>
        <a:xfrm>
          <a:off x="0" y="0"/>
          <a:ext cx="0" cy="0"/>
          <a:chOff x="0" y="0"/>
          <a:chExt cx="0" cy="0"/>
        </a:xfrm>
      </p:grpSpPr>
      <p:sp>
        <p:nvSpPr>
          <p:cNvPr id="2" name="Meet the Character">
            <a:extLst>
              <a:ext uri="{FF2B5EF4-FFF2-40B4-BE49-F238E27FC236}">
                <a16:creationId xmlns:a16="http://schemas.microsoft.com/office/drawing/2014/main" id="{08848901-C438-2F46-853E-12F5BD63264F}"/>
              </a:ext>
            </a:extLst>
          </p:cNvPr>
          <p:cNvSpPr>
            <a:spLocks noGrp="1"/>
          </p:cNvSpPr>
          <p:nvPr>
            <p:ph type="title" hasCustomPrompt="1"/>
          </p:nvPr>
        </p:nvSpPr>
        <p:spPr>
          <a:xfrm>
            <a:off x="261257" y="241140"/>
            <a:ext cx="6955971" cy="474630"/>
          </a:xfrm>
          <a:prstGeom prst="rect">
            <a:avLst/>
          </a:prstGeom>
        </p:spPr>
        <p:txBody>
          <a:bodyPr/>
          <a:lstStyle>
            <a:lvl1pPr>
              <a:defRPr sz="4000" b="0" i="0">
                <a:solidFill>
                  <a:srgbClr val="007AAA"/>
                </a:solidFill>
                <a:latin typeface="Century Gothic" panose="020B0502020202020204" pitchFamily="34" charset="0"/>
              </a:defRPr>
            </a:lvl1pPr>
          </a:lstStyle>
          <a:p>
            <a:r>
              <a:rPr lang="en-US" dirty="0"/>
              <a:t>Explore the Skill</a:t>
            </a:r>
          </a:p>
        </p:txBody>
      </p:sp>
      <p:sp>
        <p:nvSpPr>
          <p:cNvPr id="5" name="Text Placeholder 3">
            <a:extLst>
              <a:ext uri="{FF2B5EF4-FFF2-40B4-BE49-F238E27FC236}">
                <a16:creationId xmlns:a16="http://schemas.microsoft.com/office/drawing/2014/main" id="{C4885A2D-7BAC-B743-9607-D8B5B38C6B48}"/>
              </a:ext>
            </a:extLst>
          </p:cNvPr>
          <p:cNvSpPr>
            <a:spLocks noGrp="1"/>
          </p:cNvSpPr>
          <p:nvPr>
            <p:ph type="body" sz="quarter" idx="10" hasCustomPrompt="1"/>
          </p:nvPr>
        </p:nvSpPr>
        <p:spPr>
          <a:xfrm>
            <a:off x="326571" y="2750862"/>
            <a:ext cx="5821362" cy="694418"/>
          </a:xfrm>
          <a:prstGeom prst="rect">
            <a:avLst/>
          </a:prstGeom>
        </p:spPr>
        <p:txBody>
          <a:bodyPr/>
          <a:lstStyle>
            <a:lvl1pPr marL="0" indent="0">
              <a:lnSpc>
                <a:spcPct val="120000"/>
              </a:lnSpc>
              <a:spcAft>
                <a:spcPts val="60"/>
              </a:spcAft>
              <a:buNone/>
              <a:defRPr sz="1800" b="0" i="0">
                <a:latin typeface="Comic Sans MS" panose="030F0902030302020204" pitchFamily="66" charset="0"/>
              </a:defRPr>
            </a:lvl1pPr>
          </a:lstStyle>
          <a:p>
            <a:r>
              <a:rPr lang="en-US" dirty="0"/>
              <a:t>Handwriting Body text, Comic Sans MS, Regular, min. 18pt, 1.2 line spacing using </a:t>
            </a:r>
            <a:r>
              <a:rPr lang="en-US" dirty="0" err="1"/>
              <a:t>BrightSlide</a:t>
            </a:r>
            <a:r>
              <a:rPr lang="en-US" dirty="0"/>
              <a:t>, delete if not needed.</a:t>
            </a:r>
          </a:p>
        </p:txBody>
      </p:sp>
      <p:sp>
        <p:nvSpPr>
          <p:cNvPr id="6" name="Text Placeholder 8">
            <a:extLst>
              <a:ext uri="{FF2B5EF4-FFF2-40B4-BE49-F238E27FC236}">
                <a16:creationId xmlns:a16="http://schemas.microsoft.com/office/drawing/2014/main" id="{058F0919-8D98-9D47-8D96-66185A44D319}"/>
              </a:ext>
            </a:extLst>
          </p:cNvPr>
          <p:cNvSpPr>
            <a:spLocks noGrp="1"/>
          </p:cNvSpPr>
          <p:nvPr>
            <p:ph type="body" sz="quarter" idx="11" hasCustomPrompt="1"/>
          </p:nvPr>
        </p:nvSpPr>
        <p:spPr>
          <a:xfrm>
            <a:off x="326571" y="3986214"/>
            <a:ext cx="7831592" cy="1414461"/>
          </a:xfrm>
          <a:prstGeom prst="rect">
            <a:avLst/>
          </a:prstGeom>
        </p:spPr>
        <p:txBody>
          <a:bodyPr/>
          <a:lstStyle>
            <a:lvl1pPr marL="0" indent="0">
              <a:lnSpc>
                <a:spcPct val="130000"/>
              </a:lnSpc>
              <a:spcAft>
                <a:spcPts val="60"/>
              </a:spcAft>
              <a:buNone/>
              <a:defRPr b="0" i="0">
                <a:latin typeface="Comic Sans MS" panose="030F0902030302020204" pitchFamily="66" charset="0"/>
              </a:defRPr>
            </a:lvl1pPr>
          </a:lstStyle>
          <a:p>
            <a:pPr lvl="0"/>
            <a:r>
              <a:rPr lang="en-US" dirty="0"/>
              <a:t>Secondary Heads, Comic Sans MS, Regular, min. 28pt, 1.3 light spacing using </a:t>
            </a:r>
            <a:r>
              <a:rPr lang="en-US" dirty="0" err="1"/>
              <a:t>BrightSlide</a:t>
            </a:r>
            <a:r>
              <a:rPr lang="en-US" dirty="0"/>
              <a:t>, delete if not needed.</a:t>
            </a:r>
          </a:p>
        </p:txBody>
      </p:sp>
      <p:sp>
        <p:nvSpPr>
          <p:cNvPr id="7" name="Text Placeholder 20">
            <a:extLst>
              <a:ext uri="{FF2B5EF4-FFF2-40B4-BE49-F238E27FC236}">
                <a16:creationId xmlns:a16="http://schemas.microsoft.com/office/drawing/2014/main" id="{B09FF8FC-9D9D-1C44-97A8-58D202AD96D5}"/>
              </a:ext>
            </a:extLst>
          </p:cNvPr>
          <p:cNvSpPr>
            <a:spLocks noGrp="1"/>
          </p:cNvSpPr>
          <p:nvPr>
            <p:ph type="body" sz="quarter" idx="12" hasCustomPrompt="1"/>
          </p:nvPr>
        </p:nvSpPr>
        <p:spPr>
          <a:xfrm>
            <a:off x="327025" y="1535906"/>
            <a:ext cx="5821363" cy="1057275"/>
          </a:xfrm>
          <a:prstGeom prst="rect">
            <a:avLst/>
          </a:prstGeom>
        </p:spPr>
        <p:txBody>
          <a:bodyPr/>
          <a:lstStyle>
            <a:lvl1pPr marL="0" indent="0">
              <a:buNone/>
              <a:defRPr sz="1800" b="0" i="0">
                <a:solidFill>
                  <a:srgbClr val="E92B8E"/>
                </a:solidFill>
                <a:latin typeface="Calibri Light" panose="020F0302020204030204" pitchFamily="34" charset="0"/>
                <a:cs typeface="Calibri Light" panose="020F0302020204030204" pitchFamily="34" charset="0"/>
              </a:defRPr>
            </a:lvl1pPr>
          </a:lstStyle>
          <a:p>
            <a:r>
              <a:rPr lang="en-US" dirty="0"/>
              <a:t>DELETE ME! Any heads or content not built into artwork using the “creating accessible graphic for pptx” method, need to first reside on the master slide so that if appear in the outline view and read by the screen reader.</a:t>
            </a:r>
          </a:p>
        </p:txBody>
      </p:sp>
      <p:sp>
        <p:nvSpPr>
          <p:cNvPr id="8" name="Text Placeholder 20">
            <a:extLst>
              <a:ext uri="{FF2B5EF4-FFF2-40B4-BE49-F238E27FC236}">
                <a16:creationId xmlns:a16="http://schemas.microsoft.com/office/drawing/2014/main" id="{2DD5BD11-9A05-5049-BEC7-ABF7D868FFB6}"/>
              </a:ext>
            </a:extLst>
          </p:cNvPr>
          <p:cNvSpPr>
            <a:spLocks noGrp="1"/>
          </p:cNvSpPr>
          <p:nvPr>
            <p:ph type="body" sz="quarter" idx="14" hasCustomPrompt="1"/>
          </p:nvPr>
        </p:nvSpPr>
        <p:spPr>
          <a:xfrm>
            <a:off x="7360597" y="1549148"/>
            <a:ext cx="4597940" cy="1057275"/>
          </a:xfrm>
          <a:prstGeom prst="rect">
            <a:avLst/>
          </a:prstGeom>
        </p:spPr>
        <p:txBody>
          <a:bodyPr/>
          <a:lstStyle>
            <a:lvl1pPr marL="0" indent="0">
              <a:buNone/>
              <a:defRPr sz="1800" b="0" i="0">
                <a:solidFill>
                  <a:srgbClr val="E92B8E"/>
                </a:solidFill>
                <a:latin typeface="Calibri Light" panose="020F0302020204030204" pitchFamily="34" charset="0"/>
                <a:cs typeface="Calibri Light" panose="020F0302020204030204" pitchFamily="34" charset="0"/>
              </a:defRPr>
            </a:lvl1pPr>
          </a:lstStyle>
          <a:p>
            <a:r>
              <a:rPr lang="en-US" dirty="0"/>
              <a:t>DELETE ME! You can style the live boxes on this slide any way you need to and they will work. To add an addition text box, be sure to enter it on master slide view, the apply the styling.</a:t>
            </a:r>
          </a:p>
        </p:txBody>
      </p:sp>
      <p:pic>
        <p:nvPicPr>
          <p:cNvPr id="10" name="Picture 9" descr="Graphical user interface, application&#10;&#10;Description automatically generated">
            <a:extLst>
              <a:ext uri="{FF2B5EF4-FFF2-40B4-BE49-F238E27FC236}">
                <a16:creationId xmlns:a16="http://schemas.microsoft.com/office/drawing/2014/main" id="{BA880938-A522-D648-9020-DEFF7DA47B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01089" y="2750862"/>
            <a:ext cx="1655626" cy="2470703"/>
          </a:xfrm>
          <a:prstGeom prst="rect">
            <a:avLst/>
          </a:prstGeom>
        </p:spPr>
      </p:pic>
      <p:sp>
        <p:nvSpPr>
          <p:cNvPr id="9" name="Text Placeholder 20">
            <a:extLst>
              <a:ext uri="{FF2B5EF4-FFF2-40B4-BE49-F238E27FC236}">
                <a16:creationId xmlns:a16="http://schemas.microsoft.com/office/drawing/2014/main" id="{B0035CC2-8123-5D47-9945-CCEB8FA117E6}"/>
              </a:ext>
            </a:extLst>
          </p:cNvPr>
          <p:cNvSpPr>
            <a:spLocks noGrp="1"/>
          </p:cNvSpPr>
          <p:nvPr>
            <p:ph type="body" sz="quarter" idx="15" hasCustomPrompt="1"/>
          </p:nvPr>
        </p:nvSpPr>
        <p:spPr>
          <a:xfrm>
            <a:off x="8978901" y="285297"/>
            <a:ext cx="2979636" cy="1199809"/>
          </a:xfrm>
          <a:prstGeom prst="rect">
            <a:avLst/>
          </a:prstGeom>
        </p:spPr>
        <p:txBody>
          <a:bodyPr/>
          <a:lstStyle>
            <a:lvl1pPr marL="0" indent="0">
              <a:buNone/>
              <a:defRPr sz="1800" b="0" i="0">
                <a:solidFill>
                  <a:srgbClr val="E92B8E"/>
                </a:solidFill>
                <a:latin typeface="Calibri Light" panose="020F0302020204030204" pitchFamily="34" charset="0"/>
                <a:cs typeface="Calibri Light" panose="020F0302020204030204" pitchFamily="34" charset="0"/>
              </a:defRPr>
            </a:lvl1pPr>
          </a:lstStyle>
          <a:p>
            <a:r>
              <a:rPr lang="en-US" dirty="0"/>
              <a:t>DELETE ME! Remember that </a:t>
            </a:r>
            <a:r>
              <a:rPr lang="en-US" dirty="0" err="1"/>
              <a:t>everytime</a:t>
            </a:r>
            <a:r>
              <a:rPr lang="en-US" dirty="0"/>
              <a:t> you choose a color for any heads, please check the accessibility.</a:t>
            </a:r>
          </a:p>
        </p:txBody>
      </p:sp>
    </p:spTree>
    <p:extLst>
      <p:ext uri="{BB962C8B-B14F-4D97-AF65-F5344CB8AC3E}">
        <p14:creationId xmlns:p14="http://schemas.microsoft.com/office/powerpoint/2010/main" val="391724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xplore - Left Aligned Head">
    <p:spTree>
      <p:nvGrpSpPr>
        <p:cNvPr id="1" name=""/>
        <p:cNvGrpSpPr/>
        <p:nvPr/>
      </p:nvGrpSpPr>
      <p:grpSpPr>
        <a:xfrm>
          <a:off x="0" y="0"/>
          <a:ext cx="0" cy="0"/>
          <a:chOff x="0" y="0"/>
          <a:chExt cx="0" cy="0"/>
        </a:xfrm>
      </p:grpSpPr>
      <p:sp>
        <p:nvSpPr>
          <p:cNvPr id="2" name="Meet the Character">
            <a:extLst>
              <a:ext uri="{FF2B5EF4-FFF2-40B4-BE49-F238E27FC236}">
                <a16:creationId xmlns:a16="http://schemas.microsoft.com/office/drawing/2014/main" id="{08848901-C438-2F46-853E-12F5BD63264F}"/>
              </a:ext>
            </a:extLst>
          </p:cNvPr>
          <p:cNvSpPr>
            <a:spLocks noGrp="1"/>
          </p:cNvSpPr>
          <p:nvPr>
            <p:ph type="title" hasCustomPrompt="1"/>
          </p:nvPr>
        </p:nvSpPr>
        <p:spPr>
          <a:xfrm>
            <a:off x="261257" y="241140"/>
            <a:ext cx="6955971" cy="474630"/>
          </a:xfrm>
          <a:prstGeom prst="rect">
            <a:avLst/>
          </a:prstGeom>
        </p:spPr>
        <p:txBody>
          <a:bodyPr/>
          <a:lstStyle>
            <a:lvl1pPr>
              <a:defRPr sz="4000" b="0" i="0">
                <a:solidFill>
                  <a:srgbClr val="007AAA"/>
                </a:solidFill>
                <a:latin typeface="Century Gothic" panose="020B0502020202020204" pitchFamily="34" charset="0"/>
              </a:defRPr>
            </a:lvl1pPr>
          </a:lstStyle>
          <a:p>
            <a:r>
              <a:rPr lang="en-US" dirty="0"/>
              <a:t>Explore the Skill</a:t>
            </a:r>
          </a:p>
        </p:txBody>
      </p:sp>
      <p:sp>
        <p:nvSpPr>
          <p:cNvPr id="5" name="Text Placeholder 3">
            <a:extLst>
              <a:ext uri="{FF2B5EF4-FFF2-40B4-BE49-F238E27FC236}">
                <a16:creationId xmlns:a16="http://schemas.microsoft.com/office/drawing/2014/main" id="{C4885A2D-7BAC-B743-9607-D8B5B38C6B48}"/>
              </a:ext>
            </a:extLst>
          </p:cNvPr>
          <p:cNvSpPr>
            <a:spLocks noGrp="1"/>
          </p:cNvSpPr>
          <p:nvPr>
            <p:ph type="body" sz="quarter" idx="10" hasCustomPrompt="1"/>
          </p:nvPr>
        </p:nvSpPr>
        <p:spPr>
          <a:xfrm>
            <a:off x="326571" y="2750862"/>
            <a:ext cx="5821362" cy="694418"/>
          </a:xfrm>
          <a:prstGeom prst="rect">
            <a:avLst/>
          </a:prstGeom>
        </p:spPr>
        <p:txBody>
          <a:bodyPr/>
          <a:lstStyle>
            <a:lvl1pPr marL="0" indent="0">
              <a:lnSpc>
                <a:spcPct val="120000"/>
              </a:lnSpc>
              <a:spcAft>
                <a:spcPts val="60"/>
              </a:spcAft>
              <a:buNone/>
              <a:defRPr sz="1800" b="0" i="0">
                <a:latin typeface="Comic Sans MS" panose="030F0902030302020204" pitchFamily="66" charset="0"/>
              </a:defRPr>
            </a:lvl1pPr>
          </a:lstStyle>
          <a:p>
            <a:r>
              <a:rPr lang="en-US" dirty="0"/>
              <a:t>Handwriting Body text, Comic Sans MS, Regular, min. 18pt, 1.2 line spacing using </a:t>
            </a:r>
            <a:r>
              <a:rPr lang="en-US" dirty="0" err="1"/>
              <a:t>BrightSlide</a:t>
            </a:r>
            <a:r>
              <a:rPr lang="en-US" dirty="0"/>
              <a:t>, delete if not needed.</a:t>
            </a:r>
          </a:p>
        </p:txBody>
      </p:sp>
      <p:sp>
        <p:nvSpPr>
          <p:cNvPr id="6" name="Text Placeholder 8">
            <a:extLst>
              <a:ext uri="{FF2B5EF4-FFF2-40B4-BE49-F238E27FC236}">
                <a16:creationId xmlns:a16="http://schemas.microsoft.com/office/drawing/2014/main" id="{058F0919-8D98-9D47-8D96-66185A44D319}"/>
              </a:ext>
            </a:extLst>
          </p:cNvPr>
          <p:cNvSpPr>
            <a:spLocks noGrp="1"/>
          </p:cNvSpPr>
          <p:nvPr>
            <p:ph type="body" sz="quarter" idx="11" hasCustomPrompt="1"/>
          </p:nvPr>
        </p:nvSpPr>
        <p:spPr>
          <a:xfrm>
            <a:off x="326571" y="3986214"/>
            <a:ext cx="7831592" cy="1414461"/>
          </a:xfrm>
          <a:prstGeom prst="rect">
            <a:avLst/>
          </a:prstGeom>
        </p:spPr>
        <p:txBody>
          <a:bodyPr/>
          <a:lstStyle>
            <a:lvl1pPr marL="0" indent="0">
              <a:lnSpc>
                <a:spcPct val="130000"/>
              </a:lnSpc>
              <a:spcAft>
                <a:spcPts val="60"/>
              </a:spcAft>
              <a:buNone/>
              <a:defRPr b="0" i="0">
                <a:latin typeface="Comic Sans MS" panose="030F0902030302020204" pitchFamily="66" charset="0"/>
              </a:defRPr>
            </a:lvl1pPr>
          </a:lstStyle>
          <a:p>
            <a:pPr lvl="0"/>
            <a:r>
              <a:rPr lang="en-US" dirty="0"/>
              <a:t>Secondary Heads, Comic Sans MS, Regular, min. 28pt, 1.3 light spacing using </a:t>
            </a:r>
            <a:r>
              <a:rPr lang="en-US" dirty="0" err="1"/>
              <a:t>BrightSlide</a:t>
            </a:r>
            <a:r>
              <a:rPr lang="en-US" dirty="0"/>
              <a:t>, delete if not needed.</a:t>
            </a:r>
          </a:p>
        </p:txBody>
      </p:sp>
      <p:sp>
        <p:nvSpPr>
          <p:cNvPr id="7" name="Text Placeholder 20">
            <a:extLst>
              <a:ext uri="{FF2B5EF4-FFF2-40B4-BE49-F238E27FC236}">
                <a16:creationId xmlns:a16="http://schemas.microsoft.com/office/drawing/2014/main" id="{B09FF8FC-9D9D-1C44-97A8-58D202AD96D5}"/>
              </a:ext>
            </a:extLst>
          </p:cNvPr>
          <p:cNvSpPr>
            <a:spLocks noGrp="1"/>
          </p:cNvSpPr>
          <p:nvPr>
            <p:ph type="body" sz="quarter" idx="12" hasCustomPrompt="1"/>
          </p:nvPr>
        </p:nvSpPr>
        <p:spPr>
          <a:xfrm>
            <a:off x="327025" y="1535906"/>
            <a:ext cx="5821363" cy="1057275"/>
          </a:xfrm>
          <a:prstGeom prst="rect">
            <a:avLst/>
          </a:prstGeom>
        </p:spPr>
        <p:txBody>
          <a:bodyPr/>
          <a:lstStyle>
            <a:lvl1pPr marL="0" indent="0">
              <a:buNone/>
              <a:defRPr sz="1800" b="0" i="0">
                <a:solidFill>
                  <a:srgbClr val="E92B8E"/>
                </a:solidFill>
                <a:latin typeface="Calibri Light" panose="020F0302020204030204" pitchFamily="34" charset="0"/>
                <a:cs typeface="Calibri Light" panose="020F0302020204030204" pitchFamily="34" charset="0"/>
              </a:defRPr>
            </a:lvl1pPr>
          </a:lstStyle>
          <a:p>
            <a:r>
              <a:rPr lang="en-US" dirty="0"/>
              <a:t>DELETE ME! Any heads or content not built into artwork using the “creating accessible graphic for pptx” method, need to first reside on the master slide so that if appear in the outline view and read by the screen reader.</a:t>
            </a:r>
          </a:p>
        </p:txBody>
      </p:sp>
      <p:sp>
        <p:nvSpPr>
          <p:cNvPr id="8" name="Text Placeholder 20">
            <a:extLst>
              <a:ext uri="{FF2B5EF4-FFF2-40B4-BE49-F238E27FC236}">
                <a16:creationId xmlns:a16="http://schemas.microsoft.com/office/drawing/2014/main" id="{2DD5BD11-9A05-5049-BEC7-ABF7D868FFB6}"/>
              </a:ext>
            </a:extLst>
          </p:cNvPr>
          <p:cNvSpPr>
            <a:spLocks noGrp="1"/>
          </p:cNvSpPr>
          <p:nvPr>
            <p:ph type="body" sz="quarter" idx="14" hasCustomPrompt="1"/>
          </p:nvPr>
        </p:nvSpPr>
        <p:spPr>
          <a:xfrm>
            <a:off x="7360597" y="1549148"/>
            <a:ext cx="4597940" cy="1057275"/>
          </a:xfrm>
          <a:prstGeom prst="rect">
            <a:avLst/>
          </a:prstGeom>
        </p:spPr>
        <p:txBody>
          <a:bodyPr/>
          <a:lstStyle>
            <a:lvl1pPr marL="0" indent="0">
              <a:buNone/>
              <a:defRPr sz="1800" b="0" i="0">
                <a:solidFill>
                  <a:srgbClr val="E92B8E"/>
                </a:solidFill>
                <a:latin typeface="Calibri Light" panose="020F0302020204030204" pitchFamily="34" charset="0"/>
                <a:cs typeface="Calibri Light" panose="020F0302020204030204" pitchFamily="34" charset="0"/>
              </a:defRPr>
            </a:lvl1pPr>
          </a:lstStyle>
          <a:p>
            <a:r>
              <a:rPr lang="en-US" dirty="0"/>
              <a:t>DELETE ME! You can style the live boxes on this slide any way you need to and they will work. To add an addition text box, be sure to enter it on master slide view, the apply the styling.</a:t>
            </a:r>
          </a:p>
        </p:txBody>
      </p:sp>
      <p:sp>
        <p:nvSpPr>
          <p:cNvPr id="9" name="Text Placeholder 20">
            <a:extLst>
              <a:ext uri="{FF2B5EF4-FFF2-40B4-BE49-F238E27FC236}">
                <a16:creationId xmlns:a16="http://schemas.microsoft.com/office/drawing/2014/main" id="{B0035CC2-8123-5D47-9945-CCEB8FA117E6}"/>
              </a:ext>
            </a:extLst>
          </p:cNvPr>
          <p:cNvSpPr>
            <a:spLocks noGrp="1"/>
          </p:cNvSpPr>
          <p:nvPr>
            <p:ph type="body" sz="quarter" idx="15" hasCustomPrompt="1"/>
          </p:nvPr>
        </p:nvSpPr>
        <p:spPr>
          <a:xfrm>
            <a:off x="8978901" y="285297"/>
            <a:ext cx="2979636" cy="1199809"/>
          </a:xfrm>
          <a:prstGeom prst="rect">
            <a:avLst/>
          </a:prstGeom>
        </p:spPr>
        <p:txBody>
          <a:bodyPr/>
          <a:lstStyle>
            <a:lvl1pPr marL="0" indent="0">
              <a:buNone/>
              <a:defRPr sz="1800" b="0" i="0">
                <a:solidFill>
                  <a:srgbClr val="E92B8E"/>
                </a:solidFill>
                <a:latin typeface="Calibri Light" panose="020F0302020204030204" pitchFamily="34" charset="0"/>
                <a:cs typeface="Calibri Light" panose="020F0302020204030204" pitchFamily="34" charset="0"/>
              </a:defRPr>
            </a:lvl1pPr>
          </a:lstStyle>
          <a:p>
            <a:r>
              <a:rPr lang="en-US" dirty="0"/>
              <a:t>DELETE ME! Remember that </a:t>
            </a:r>
            <a:r>
              <a:rPr lang="en-US" dirty="0" err="1"/>
              <a:t>everytime</a:t>
            </a:r>
            <a:r>
              <a:rPr lang="en-US" dirty="0"/>
              <a:t> you choose a color for any heads, please check the accessibility.</a:t>
            </a:r>
          </a:p>
        </p:txBody>
      </p:sp>
      <p:sp>
        <p:nvSpPr>
          <p:cNvPr id="4" name="Text Placeholder 3">
            <a:extLst>
              <a:ext uri="{FF2B5EF4-FFF2-40B4-BE49-F238E27FC236}">
                <a16:creationId xmlns:a16="http://schemas.microsoft.com/office/drawing/2014/main" id="{8EB42F75-27D2-F14E-B0F6-21F5F009002C}"/>
              </a:ext>
            </a:extLst>
          </p:cNvPr>
          <p:cNvSpPr>
            <a:spLocks noGrp="1"/>
          </p:cNvSpPr>
          <p:nvPr>
            <p:ph type="body" sz="quarter" idx="16" hasCustomPrompt="1"/>
          </p:nvPr>
        </p:nvSpPr>
        <p:spPr>
          <a:xfrm>
            <a:off x="6497637" y="2751138"/>
            <a:ext cx="3859077" cy="914400"/>
          </a:xfrm>
          <a:prstGeom prst="rect">
            <a:avLst/>
          </a:prstGeom>
        </p:spPr>
        <p:txBody>
          <a:bodyPr/>
          <a:lstStyle>
            <a:lvl1pPr>
              <a:buNone/>
              <a:defRPr sz="1800">
                <a:latin typeface="Comic Sans MS" panose="030F0902030302020204" pitchFamily="66" charset="0"/>
              </a:defRPr>
            </a:lvl1pPr>
          </a:lstStyle>
          <a:p>
            <a:pPr lvl="0"/>
            <a:r>
              <a:rPr lang="en-US" dirty="0"/>
              <a:t>text</a:t>
            </a:r>
          </a:p>
        </p:txBody>
      </p:sp>
      <p:sp>
        <p:nvSpPr>
          <p:cNvPr id="12" name="Text Placeholder 11">
            <a:extLst>
              <a:ext uri="{FF2B5EF4-FFF2-40B4-BE49-F238E27FC236}">
                <a16:creationId xmlns:a16="http://schemas.microsoft.com/office/drawing/2014/main" id="{D1507F1C-1B15-8340-A12B-00E2ACBC3E40}"/>
              </a:ext>
            </a:extLst>
          </p:cNvPr>
          <p:cNvSpPr>
            <a:spLocks noGrp="1"/>
          </p:cNvSpPr>
          <p:nvPr>
            <p:ph type="body" sz="quarter" idx="17" hasCustomPrompt="1"/>
          </p:nvPr>
        </p:nvSpPr>
        <p:spPr>
          <a:xfrm>
            <a:off x="6323013" y="3579813"/>
            <a:ext cx="4776787" cy="1409700"/>
          </a:xfrm>
          <a:prstGeom prst="rect">
            <a:avLst/>
          </a:prstGeom>
        </p:spPr>
        <p:txBody>
          <a:bodyPr/>
          <a:lstStyle>
            <a:lvl1pPr>
              <a:buNone/>
              <a:defRPr sz="1800" b="0" i="0">
                <a:latin typeface="Comic Sans MS" panose="030F0902030302020204" pitchFamily="66" charset="0"/>
              </a:defRPr>
            </a:lvl1pPr>
          </a:lstStyle>
          <a:p>
            <a:pPr lvl="0"/>
            <a:r>
              <a:rPr lang="en-US" dirty="0"/>
              <a:t>text</a:t>
            </a:r>
          </a:p>
        </p:txBody>
      </p:sp>
    </p:spTree>
    <p:extLst>
      <p:ext uri="{BB962C8B-B14F-4D97-AF65-F5344CB8AC3E}">
        <p14:creationId xmlns:p14="http://schemas.microsoft.com/office/powerpoint/2010/main" val="1063779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0.xml"/><Relationship Id="rId7" Type="http://schemas.openxmlformats.org/officeDocument/2006/relationships/image" Target="../media/image2.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7.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3.emf"/></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969BAE-CCC1-5F45-9744-83C01FF363C9}"/>
              </a:ext>
            </a:extLst>
          </p:cNvPr>
          <p:cNvSpPr/>
          <p:nvPr userDrawn="1"/>
        </p:nvSpPr>
        <p:spPr>
          <a:xfrm>
            <a:off x="0" y="1932972"/>
            <a:ext cx="12192000" cy="4925028"/>
          </a:xfrm>
          <a:prstGeom prst="rect">
            <a:avLst/>
          </a:pr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nSpc>
                <a:spcPct val="50000"/>
              </a:lnSpc>
            </a:pPr>
            <a:r>
              <a:rPr lang="en-US" sz="2400" b="1" dirty="0">
                <a:solidFill>
                  <a:schemeClr val="bg1"/>
                </a:solidFill>
                <a:latin typeface="Century Gothic" panose="020B0502020202020204" pitchFamily="34" charset="0"/>
                <a:cs typeface="Arial" panose="020B0604020202020204" pitchFamily="34" charset="0"/>
              </a:rPr>
              <a:t>  </a:t>
            </a:r>
          </a:p>
        </p:txBody>
      </p:sp>
      <p:pic>
        <p:nvPicPr>
          <p:cNvPr id="5" name="IR Logo">
            <a:extLst>
              <a:ext uri="{FF2B5EF4-FFF2-40B4-BE49-F238E27FC236}">
                <a16:creationId xmlns:a16="http://schemas.microsoft.com/office/drawing/2014/main" id="{F4E02827-611C-6E4E-8E49-DA6DDD8BE35C}"/>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607041" y="179685"/>
            <a:ext cx="5165488" cy="1220490"/>
          </a:xfrm>
          <a:prstGeom prst="rect">
            <a:avLst/>
          </a:prstGeom>
        </p:spPr>
      </p:pic>
      <p:sp>
        <p:nvSpPr>
          <p:cNvPr id="3" name="Show and Teach Lessons">
            <a:extLst>
              <a:ext uri="{FF2B5EF4-FFF2-40B4-BE49-F238E27FC236}">
                <a16:creationId xmlns:a16="http://schemas.microsoft.com/office/drawing/2014/main" id="{1F1AA773-7898-7947-B356-0F48C79DDA3C}"/>
              </a:ext>
            </a:extLst>
          </p:cNvPr>
          <p:cNvSpPr txBox="1"/>
          <p:nvPr userDrawn="1"/>
        </p:nvSpPr>
        <p:spPr>
          <a:xfrm>
            <a:off x="0" y="1748306"/>
            <a:ext cx="12192000" cy="430887"/>
          </a:xfrm>
          <a:prstGeom prst="rect">
            <a:avLst/>
          </a:prstGeom>
          <a:solidFill>
            <a:srgbClr val="F6B700"/>
          </a:solidFill>
        </p:spPr>
        <p:txBody>
          <a:bodyPr wrap="square" rtlCol="0">
            <a:spAutoFit/>
          </a:bodyPr>
          <a:lstStyle/>
          <a:p>
            <a:pPr algn="ctr"/>
            <a:r>
              <a:rPr lang="en-US" sz="2200" b="0" spc="300" dirty="0">
                <a:solidFill>
                  <a:srgbClr val="4F5056"/>
                </a:solidFill>
                <a:latin typeface="Century Gothic" panose="020B0502020202020204" pitchFamily="34" charset="0"/>
              </a:rPr>
              <a:t>SHOW AND TEACH LESSONS</a:t>
            </a:r>
          </a:p>
        </p:txBody>
      </p:sp>
      <p:pic>
        <p:nvPicPr>
          <p:cNvPr id="8" name="SEL Logo">
            <a:extLst>
              <a:ext uri="{FF2B5EF4-FFF2-40B4-BE49-F238E27FC236}">
                <a16:creationId xmlns:a16="http://schemas.microsoft.com/office/drawing/2014/main" id="{C038079C-AE82-1744-A67F-70D89AB8128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627" y="2527324"/>
            <a:ext cx="3140323" cy="2502988"/>
          </a:xfrm>
          <a:prstGeom prst="rect">
            <a:avLst/>
          </a:prstGeom>
        </p:spPr>
      </p:pic>
      <p:sp>
        <p:nvSpPr>
          <p:cNvPr id="6" name="Copyright Info">
            <a:extLst>
              <a:ext uri="{FF2B5EF4-FFF2-40B4-BE49-F238E27FC236}">
                <a16:creationId xmlns:a16="http://schemas.microsoft.com/office/drawing/2014/main" id="{9B32C2CA-49CC-6041-9D1D-14E5B1F749FD}"/>
              </a:ext>
            </a:extLst>
          </p:cNvPr>
          <p:cNvSpPr/>
          <p:nvPr userDrawn="1"/>
        </p:nvSpPr>
        <p:spPr>
          <a:xfrm>
            <a:off x="2140511" y="5595931"/>
            <a:ext cx="7910977" cy="1015663"/>
          </a:xfrm>
          <a:prstGeom prst="rect">
            <a:avLst/>
          </a:prstGeom>
        </p:spPr>
        <p:txBody>
          <a:bodyPr wrap="square">
            <a:spAutoFit/>
          </a:bodyPr>
          <a:lstStyle/>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Copyright © by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All rights reserved. No part of the material protected by this copyright may be reproduced or utilized in any form or by any means, electronic or mechanical, including photocopying, recording, broadcasting or by any other information storage and retrieval system, without written permission of the copyright owner unless such copying is expressly permitted by federal copyright law.</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Only those pages that are specifically enabled by the program and indicated by the presence of the print icon may be printed and reproduced in classroom quantities by individual teachers using the corresponding student’s textbook or kit as the major vehicle for regular classroom instruction. Requests for information on other matters regarding duplication of this work should be submitted through our Permissions website at https://</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customercare.hmhco.com</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contactus</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Permissions.html</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or mailed to Houghton Mifflin Harcourt Publishing Company, Attn: Compliance, Contracts, and Licensing, 9400 </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Southpark</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Center Loop, Orlando, Florida 32819-8647.</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HOUGHTON MIFFLIN HARCOURT and the HMH Logo are trademarks and service marks of Houghton Mifflin Harcourt Publishing Company. You shall not display, disparage, dilute or taint Houghton Mifflin Harcourt trademarks and service marks or use any confusingly similar marks, or use Houghton Mifflin Harcourt marks in such a way that would misrepresent the identity of the owner. Any permitted use of Houghton Mifflin Harcourt trademarks and service marks inures to the benefit of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Calibri" panose="020F0502020204030204" pitchFamily="34" charset="0"/>
                <a:cs typeface="Arial" panose="020B0604020202020204" pitchFamily="34" charset="0"/>
              </a:rPr>
              <a:t>All other trademarks, service marks or registered trademarks appearing on Houghton Mifflin Harcourt Publishing Company websites are the trademarks or service marks of </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their respective owners.</a:t>
            </a:r>
            <a:endParaRPr lang="en-US" sz="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3560880"/>
      </p:ext>
    </p:extLst>
  </p:cSld>
  <p:clrMap bg1="lt1" tx1="dk1" bg2="lt2" tx2="dk2" accent1="accent1" accent2="accent2" accent3="accent3" accent4="accent4" accent5="accent5" accent6="accent6" hlink="hlink" folHlink="folHlink"/>
  <p:sldLayoutIdLst>
    <p:sldLayoutId id="21474838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7C71D8-798A-924B-978A-B7268F84E780}"/>
              </a:ext>
            </a:extLst>
          </p:cNvPr>
          <p:cNvSpPr/>
          <p:nvPr userDrawn="1"/>
        </p:nvSpPr>
        <p:spPr>
          <a:xfrm>
            <a:off x="0" y="6323193"/>
            <a:ext cx="12192000" cy="534807"/>
          </a:xfrm>
          <a:prstGeom prst="rect">
            <a:avLst/>
          </a:pr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5" name="SEL Logo">
            <a:extLst>
              <a:ext uri="{FF2B5EF4-FFF2-40B4-BE49-F238E27FC236}">
                <a16:creationId xmlns:a16="http://schemas.microsoft.com/office/drawing/2014/main" id="{A82FB201-7A41-D641-8ACB-C6F9DF65C0AC}"/>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255" y="6383622"/>
            <a:ext cx="519350" cy="413947"/>
          </a:xfrm>
          <a:prstGeom prst="rect">
            <a:avLst/>
          </a:prstGeom>
        </p:spPr>
      </p:pic>
      <p:grpSp>
        <p:nvGrpSpPr>
          <p:cNvPr id="8" name="Nav Bar - Get Started">
            <a:extLst>
              <a:ext uri="{FF2B5EF4-FFF2-40B4-BE49-F238E27FC236}">
                <a16:creationId xmlns:a16="http://schemas.microsoft.com/office/drawing/2014/main" id="{66C83F52-7D0A-6F41-A5FC-F0D6C90065C3}"/>
              </a:ext>
            </a:extLst>
          </p:cNvPr>
          <p:cNvGrpSpPr/>
          <p:nvPr userDrawn="1"/>
        </p:nvGrpSpPr>
        <p:grpSpPr>
          <a:xfrm>
            <a:off x="3591347" y="6123429"/>
            <a:ext cx="5009305" cy="399528"/>
            <a:chOff x="3074774" y="6302415"/>
            <a:chExt cx="5009305" cy="399528"/>
          </a:xfrm>
        </p:grpSpPr>
        <p:sp>
          <p:nvSpPr>
            <p:cNvPr id="9" name="Rounded Rectangle 8">
              <a:hlinkClick r:id="" action="ppaction://noaction"/>
              <a:extLst>
                <a:ext uri="{FF2B5EF4-FFF2-40B4-BE49-F238E27FC236}">
                  <a16:creationId xmlns:a16="http://schemas.microsoft.com/office/drawing/2014/main" id="{9D06CC6B-0102-0642-8BCB-FE6D66F398CC}"/>
                </a:ext>
              </a:extLst>
            </p:cNvPr>
            <p:cNvSpPr/>
            <p:nvPr userDrawn="1"/>
          </p:nvSpPr>
          <p:spPr>
            <a:xfrm>
              <a:off x="3074774" y="6302415"/>
              <a:ext cx="1121849" cy="399528"/>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baseline="0" dirty="0">
                  <a:solidFill>
                    <a:srgbClr val="4C4E50"/>
                  </a:solidFill>
                  <a:latin typeface="Century Gothic" panose="020B0502020202020204" pitchFamily="34" charset="0"/>
                  <a:cs typeface="Arial" panose="020B0604020202020204" pitchFamily="34" charset="0"/>
                </a:rPr>
                <a:t>Get Started</a:t>
              </a:r>
            </a:p>
          </p:txBody>
        </p:sp>
        <p:sp>
          <p:nvSpPr>
            <p:cNvPr id="10" name="Rounded Rectangle 9">
              <a:hlinkClick r:id="" action="ppaction://noaction"/>
              <a:extLst>
                <a:ext uri="{FF2B5EF4-FFF2-40B4-BE49-F238E27FC236}">
                  <a16:creationId xmlns:a16="http://schemas.microsoft.com/office/drawing/2014/main" id="{ADAE082D-F86C-B343-A01E-ABECD9D6C2FF}"/>
                </a:ext>
              </a:extLst>
            </p:cNvPr>
            <p:cNvSpPr/>
            <p:nvPr userDrawn="1"/>
          </p:nvSpPr>
          <p:spPr>
            <a:xfrm>
              <a:off x="4377235" y="6302415"/>
              <a:ext cx="1121849" cy="399528"/>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Century Gothic" panose="020B0502020202020204" pitchFamily="34" charset="0"/>
                  <a:cs typeface="Arial" panose="020B0604020202020204" pitchFamily="34" charset="0"/>
                </a:rPr>
                <a:t>Explore</a:t>
              </a:r>
            </a:p>
          </p:txBody>
        </p:sp>
        <p:sp>
          <p:nvSpPr>
            <p:cNvPr id="11" name="Rounded Rectangle 10">
              <a:hlinkClick r:id="" action="ppaction://noaction"/>
              <a:extLst>
                <a:ext uri="{FF2B5EF4-FFF2-40B4-BE49-F238E27FC236}">
                  <a16:creationId xmlns:a16="http://schemas.microsoft.com/office/drawing/2014/main" id="{AC49CD9C-A957-5747-A4D3-C05464A707DF}"/>
                </a:ext>
              </a:extLst>
            </p:cNvPr>
            <p:cNvSpPr/>
            <p:nvPr userDrawn="1"/>
          </p:nvSpPr>
          <p:spPr>
            <a:xfrm>
              <a:off x="5679695" y="6302416"/>
              <a:ext cx="1121849" cy="399527"/>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Century Gothic" panose="020B0502020202020204" pitchFamily="34" charset="0"/>
                  <a:cs typeface="Arial" panose="020B0604020202020204" pitchFamily="34" charset="0"/>
                </a:rPr>
                <a:t>Practice</a:t>
              </a:r>
            </a:p>
          </p:txBody>
        </p:sp>
        <p:sp>
          <p:nvSpPr>
            <p:cNvPr id="12" name="Rounded Rectangle 11">
              <a:hlinkClick r:id="" action="ppaction://noaction"/>
              <a:extLst>
                <a:ext uri="{FF2B5EF4-FFF2-40B4-BE49-F238E27FC236}">
                  <a16:creationId xmlns:a16="http://schemas.microsoft.com/office/drawing/2014/main" id="{113939D6-35FD-F94E-A58F-A01FB6C9EC39}"/>
                </a:ext>
              </a:extLst>
            </p:cNvPr>
            <p:cNvSpPr/>
            <p:nvPr userDrawn="1"/>
          </p:nvSpPr>
          <p:spPr>
            <a:xfrm>
              <a:off x="6962230" y="6302416"/>
              <a:ext cx="1121849" cy="399527"/>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Century Gothic" panose="020B0502020202020204" pitchFamily="34" charset="0"/>
                  <a:cs typeface="Arial" panose="020B0604020202020204" pitchFamily="34" charset="0"/>
                </a:rPr>
                <a:t>Reflect</a:t>
              </a:r>
            </a:p>
          </p:txBody>
        </p:sp>
      </p:grpSp>
      <p:pic>
        <p:nvPicPr>
          <p:cNvPr id="13" name="Picture 12">
            <a:extLst>
              <a:ext uri="{FF2B5EF4-FFF2-40B4-BE49-F238E27FC236}">
                <a16:creationId xmlns:a16="http://schemas.microsoft.com/office/drawing/2014/main" id="{EF1ACD4A-D044-914E-83D5-F3D0DA530CB4}"/>
              </a:ext>
              <a:ext uri="{C183D7F6-B498-43B3-948B-1728B52AA6E4}">
                <adec:decorative xmlns:adec="http://schemas.microsoft.com/office/drawing/2017/decorative" val="1"/>
              </a:ext>
            </a:extLst>
          </p:cNvPr>
          <p:cNvPicPr>
            <a:picLocks noChangeAspect="1"/>
          </p:cNvPicPr>
          <p:nvPr userDrawn="1"/>
        </p:nvPicPr>
        <p:blipFill>
          <a:blip r:embed="rId6">
            <a:alphaModFix amt="85000"/>
            <a:extLst>
              <a:ext uri="{28A0092B-C50C-407E-A947-70E740481C1C}">
                <a14:useLocalDpi xmlns:a14="http://schemas.microsoft.com/office/drawing/2010/main" val="0"/>
              </a:ext>
            </a:extLst>
          </a:blip>
          <a:stretch>
            <a:fillRect/>
          </a:stretch>
        </p:blipFill>
        <p:spPr>
          <a:xfrm>
            <a:off x="9915328" y="6388110"/>
            <a:ext cx="2196685" cy="409458"/>
          </a:xfrm>
          <a:prstGeom prst="rect">
            <a:avLst/>
          </a:prstGeom>
          <a:noFill/>
          <a:ln>
            <a:noFill/>
          </a:ln>
        </p:spPr>
      </p:pic>
      <p:sp>
        <p:nvSpPr>
          <p:cNvPr id="14" name="Rectangle 13">
            <a:extLst>
              <a:ext uri="{FF2B5EF4-FFF2-40B4-BE49-F238E27FC236}">
                <a16:creationId xmlns:a16="http://schemas.microsoft.com/office/drawing/2014/main" id="{0B55B458-8C7B-FB48-90F3-7F309E844377}"/>
              </a:ext>
            </a:extLst>
          </p:cNvPr>
          <p:cNvSpPr/>
          <p:nvPr userDrawn="1"/>
        </p:nvSpPr>
        <p:spPr>
          <a:xfrm rot="16200000">
            <a:off x="11193787" y="5255418"/>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144990328"/>
      </p:ext>
    </p:extLst>
  </p:cSld>
  <p:clrMap bg1="lt1" tx1="dk1" bg2="lt2" tx2="dk2" accent1="accent1" accent2="accent2" accent3="accent3" accent4="accent4" accent5="accent5" accent6="accent6" hlink="hlink" folHlink="folHlink"/>
  <p:sldLayoutIdLst>
    <p:sldLayoutId id="2147483863" r:id="rId1"/>
    <p:sldLayoutId id="2147483856" r:id="rId2"/>
    <p:sldLayoutId id="21474838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FE63D6-3A14-CC46-B9F1-3359DBA65676}"/>
              </a:ext>
            </a:extLst>
          </p:cNvPr>
          <p:cNvSpPr/>
          <p:nvPr userDrawn="1"/>
        </p:nvSpPr>
        <p:spPr>
          <a:xfrm>
            <a:off x="0" y="1"/>
            <a:ext cx="12192000" cy="6858000"/>
          </a:xfrm>
          <a:prstGeom prst="rect">
            <a:avLst/>
          </a:pr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10" name="Picture 9">
            <a:extLst>
              <a:ext uri="{FF2B5EF4-FFF2-40B4-BE49-F238E27FC236}">
                <a16:creationId xmlns:a16="http://schemas.microsoft.com/office/drawing/2014/main" id="{7C644443-6B6F-3B42-8F3F-DACDADE022E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39160" y="516974"/>
            <a:ext cx="6793766" cy="5414960"/>
          </a:xfrm>
          <a:prstGeom prst="rect">
            <a:avLst/>
          </a:prstGeom>
        </p:spPr>
      </p:pic>
      <p:pic>
        <p:nvPicPr>
          <p:cNvPr id="6" name="Picture 5">
            <a:extLst>
              <a:ext uri="{FF2B5EF4-FFF2-40B4-BE49-F238E27FC236}">
                <a16:creationId xmlns:a16="http://schemas.microsoft.com/office/drawing/2014/main" id="{663D6E2C-0F9A-C943-AD59-CC5712101FB5}"/>
              </a:ext>
              <a:ext uri="{C183D7F6-B498-43B3-948B-1728B52AA6E4}">
                <adec:decorative xmlns:adec="http://schemas.microsoft.com/office/drawing/2017/decorative" val="1"/>
              </a:ext>
            </a:extLst>
          </p:cNvPr>
          <p:cNvPicPr>
            <a:picLocks noChangeAspect="1"/>
          </p:cNvPicPr>
          <p:nvPr userDrawn="1"/>
        </p:nvPicPr>
        <p:blipFill>
          <a:blip r:embed="rId6">
            <a:alphaModFix amt="85000"/>
            <a:extLst>
              <a:ext uri="{28A0092B-C50C-407E-A947-70E740481C1C}">
                <a14:useLocalDpi xmlns:a14="http://schemas.microsoft.com/office/drawing/2010/main" val="0"/>
              </a:ext>
            </a:extLst>
          </a:blip>
          <a:stretch>
            <a:fillRect/>
          </a:stretch>
        </p:blipFill>
        <p:spPr>
          <a:xfrm>
            <a:off x="9915328" y="6388110"/>
            <a:ext cx="2196685" cy="409458"/>
          </a:xfrm>
          <a:prstGeom prst="rect">
            <a:avLst/>
          </a:prstGeom>
          <a:noFill/>
          <a:ln>
            <a:noFill/>
          </a:ln>
        </p:spPr>
      </p:pic>
      <p:sp>
        <p:nvSpPr>
          <p:cNvPr id="5" name="Rectangle 4">
            <a:extLst>
              <a:ext uri="{FF2B5EF4-FFF2-40B4-BE49-F238E27FC236}">
                <a16:creationId xmlns:a16="http://schemas.microsoft.com/office/drawing/2014/main" id="{4B9A861B-2C65-DA47-9E48-637A19649F4E}"/>
              </a:ext>
            </a:extLst>
          </p:cNvPr>
          <p:cNvSpPr/>
          <p:nvPr userDrawn="1"/>
        </p:nvSpPr>
        <p:spPr>
          <a:xfrm rot="16200000">
            <a:off x="11193787" y="5255418"/>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121699783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7C71D8-798A-924B-978A-B7268F84E780}"/>
              </a:ext>
            </a:extLst>
          </p:cNvPr>
          <p:cNvSpPr/>
          <p:nvPr userDrawn="1"/>
        </p:nvSpPr>
        <p:spPr>
          <a:xfrm>
            <a:off x="0" y="6323193"/>
            <a:ext cx="12192000" cy="534807"/>
          </a:xfrm>
          <a:prstGeom prst="rect">
            <a:avLst/>
          </a:pr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grpSp>
        <p:nvGrpSpPr>
          <p:cNvPr id="8" name="Nav Bar - Explore">
            <a:extLst>
              <a:ext uri="{FF2B5EF4-FFF2-40B4-BE49-F238E27FC236}">
                <a16:creationId xmlns:a16="http://schemas.microsoft.com/office/drawing/2014/main" id="{66C83F52-7D0A-6F41-A5FC-F0D6C90065C3}"/>
              </a:ext>
            </a:extLst>
          </p:cNvPr>
          <p:cNvGrpSpPr/>
          <p:nvPr userDrawn="1"/>
        </p:nvGrpSpPr>
        <p:grpSpPr>
          <a:xfrm>
            <a:off x="3591347" y="6123429"/>
            <a:ext cx="5009305" cy="399528"/>
            <a:chOff x="3074774" y="6302415"/>
            <a:chExt cx="5009305" cy="399528"/>
          </a:xfrm>
        </p:grpSpPr>
        <p:sp>
          <p:nvSpPr>
            <p:cNvPr id="9" name="Rounded Rectangle 8">
              <a:hlinkClick r:id="" action="ppaction://noaction"/>
              <a:extLst>
                <a:ext uri="{FF2B5EF4-FFF2-40B4-BE49-F238E27FC236}">
                  <a16:creationId xmlns:a16="http://schemas.microsoft.com/office/drawing/2014/main" id="{9D06CC6B-0102-0642-8BCB-FE6D66F398CC}"/>
                </a:ext>
              </a:extLst>
            </p:cNvPr>
            <p:cNvSpPr/>
            <p:nvPr userDrawn="1"/>
          </p:nvSpPr>
          <p:spPr>
            <a:xfrm>
              <a:off x="3074774" y="6302415"/>
              <a:ext cx="1121849" cy="399528"/>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baseline="0" dirty="0">
                  <a:solidFill>
                    <a:srgbClr val="4C4E50"/>
                  </a:solidFill>
                  <a:latin typeface="Century Gothic" panose="020B0502020202020204" pitchFamily="34" charset="0"/>
                  <a:cs typeface="Arial" panose="020B0604020202020204" pitchFamily="34" charset="0"/>
                </a:rPr>
                <a:t>Get Started</a:t>
              </a:r>
            </a:p>
          </p:txBody>
        </p:sp>
        <p:sp>
          <p:nvSpPr>
            <p:cNvPr id="10" name="Rounded Rectangle 9">
              <a:hlinkClick r:id="" action="ppaction://noaction"/>
              <a:extLst>
                <a:ext uri="{FF2B5EF4-FFF2-40B4-BE49-F238E27FC236}">
                  <a16:creationId xmlns:a16="http://schemas.microsoft.com/office/drawing/2014/main" id="{ADAE082D-F86C-B343-A01E-ABECD9D6C2FF}"/>
                </a:ext>
              </a:extLst>
            </p:cNvPr>
            <p:cNvSpPr/>
            <p:nvPr userDrawn="1"/>
          </p:nvSpPr>
          <p:spPr>
            <a:xfrm>
              <a:off x="4377235" y="6302415"/>
              <a:ext cx="1121849" cy="399528"/>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dirty="0">
                  <a:solidFill>
                    <a:srgbClr val="4C4E50"/>
                  </a:solidFill>
                  <a:latin typeface="Century Gothic" panose="020B0502020202020204" pitchFamily="34" charset="0"/>
                  <a:cs typeface="Arial" panose="020B0604020202020204" pitchFamily="34" charset="0"/>
                </a:rPr>
                <a:t>Explore</a:t>
              </a:r>
            </a:p>
          </p:txBody>
        </p:sp>
        <p:sp>
          <p:nvSpPr>
            <p:cNvPr id="11" name="Rounded Rectangle 10">
              <a:hlinkClick r:id="" action="ppaction://noaction"/>
              <a:extLst>
                <a:ext uri="{FF2B5EF4-FFF2-40B4-BE49-F238E27FC236}">
                  <a16:creationId xmlns:a16="http://schemas.microsoft.com/office/drawing/2014/main" id="{AC49CD9C-A957-5747-A4D3-C05464A707DF}"/>
                </a:ext>
              </a:extLst>
            </p:cNvPr>
            <p:cNvSpPr/>
            <p:nvPr userDrawn="1"/>
          </p:nvSpPr>
          <p:spPr>
            <a:xfrm>
              <a:off x="5679695" y="6302416"/>
              <a:ext cx="1121849" cy="399527"/>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Century Gothic" panose="020B0502020202020204" pitchFamily="34" charset="0"/>
                  <a:cs typeface="Arial" panose="020B0604020202020204" pitchFamily="34" charset="0"/>
                </a:rPr>
                <a:t>Practice</a:t>
              </a:r>
            </a:p>
          </p:txBody>
        </p:sp>
        <p:sp>
          <p:nvSpPr>
            <p:cNvPr id="12" name="Rounded Rectangle 11">
              <a:hlinkClick r:id="" action="ppaction://noaction"/>
              <a:extLst>
                <a:ext uri="{FF2B5EF4-FFF2-40B4-BE49-F238E27FC236}">
                  <a16:creationId xmlns:a16="http://schemas.microsoft.com/office/drawing/2014/main" id="{113939D6-35FD-F94E-A58F-A01FB6C9EC39}"/>
                </a:ext>
              </a:extLst>
            </p:cNvPr>
            <p:cNvSpPr/>
            <p:nvPr userDrawn="1"/>
          </p:nvSpPr>
          <p:spPr>
            <a:xfrm>
              <a:off x="6962230" y="6302416"/>
              <a:ext cx="1121849" cy="399527"/>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Century Gothic" panose="020B0502020202020204" pitchFamily="34" charset="0"/>
                  <a:cs typeface="Arial" panose="020B0604020202020204" pitchFamily="34" charset="0"/>
                </a:rPr>
                <a:t>Reflect</a:t>
              </a:r>
            </a:p>
          </p:txBody>
        </p:sp>
      </p:grpSp>
      <p:pic>
        <p:nvPicPr>
          <p:cNvPr id="5" name="SEL Logo">
            <a:extLst>
              <a:ext uri="{FF2B5EF4-FFF2-40B4-BE49-F238E27FC236}">
                <a16:creationId xmlns:a16="http://schemas.microsoft.com/office/drawing/2014/main" id="{A82FB201-7A41-D641-8ACB-C6F9DF65C0AC}"/>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255" y="6383622"/>
            <a:ext cx="519350" cy="413947"/>
          </a:xfrm>
          <a:prstGeom prst="rect">
            <a:avLst/>
          </a:prstGeom>
        </p:spPr>
      </p:pic>
      <p:pic>
        <p:nvPicPr>
          <p:cNvPr id="14" name="Picture 13">
            <a:extLst>
              <a:ext uri="{FF2B5EF4-FFF2-40B4-BE49-F238E27FC236}">
                <a16:creationId xmlns:a16="http://schemas.microsoft.com/office/drawing/2014/main" id="{09C06C7B-7CA4-134E-A3FB-7C6F3E542662}"/>
              </a:ext>
              <a:ext uri="{C183D7F6-B498-43B3-948B-1728B52AA6E4}">
                <adec:decorative xmlns:adec="http://schemas.microsoft.com/office/drawing/2017/decorative" val="1"/>
              </a:ext>
            </a:extLst>
          </p:cNvPr>
          <p:cNvPicPr>
            <a:picLocks noChangeAspect="1"/>
          </p:cNvPicPr>
          <p:nvPr userDrawn="1"/>
        </p:nvPicPr>
        <p:blipFill>
          <a:blip r:embed="rId8">
            <a:alphaModFix amt="85000"/>
            <a:extLst>
              <a:ext uri="{28A0092B-C50C-407E-A947-70E740481C1C}">
                <a14:useLocalDpi xmlns:a14="http://schemas.microsoft.com/office/drawing/2010/main" val="0"/>
              </a:ext>
            </a:extLst>
          </a:blip>
          <a:stretch>
            <a:fillRect/>
          </a:stretch>
        </p:blipFill>
        <p:spPr>
          <a:xfrm>
            <a:off x="9915328" y="6388110"/>
            <a:ext cx="2196685" cy="409458"/>
          </a:xfrm>
          <a:prstGeom prst="rect">
            <a:avLst/>
          </a:prstGeom>
          <a:noFill/>
          <a:ln>
            <a:noFill/>
          </a:ln>
        </p:spPr>
      </p:pic>
      <p:sp>
        <p:nvSpPr>
          <p:cNvPr id="13" name="Rectangle 12">
            <a:extLst>
              <a:ext uri="{FF2B5EF4-FFF2-40B4-BE49-F238E27FC236}">
                <a16:creationId xmlns:a16="http://schemas.microsoft.com/office/drawing/2014/main" id="{FD1BEAB5-461B-7346-8BED-47EC8B1F44BC}"/>
              </a:ext>
            </a:extLst>
          </p:cNvPr>
          <p:cNvSpPr/>
          <p:nvPr userDrawn="1"/>
        </p:nvSpPr>
        <p:spPr>
          <a:xfrm rot="16200000">
            <a:off x="11193787" y="5255418"/>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21298925"/>
      </p:ext>
    </p:extLst>
  </p:cSld>
  <p:clrMap bg1="lt1" tx1="dk1" bg2="lt2" tx2="dk2" accent1="accent1" accent2="accent2" accent3="accent3" accent4="accent4" accent5="accent5" accent6="accent6" hlink="hlink" folHlink="folHlink"/>
  <p:sldLayoutIdLst>
    <p:sldLayoutId id="2147483866" r:id="rId1"/>
    <p:sldLayoutId id="2147483894" r:id="rId2"/>
    <p:sldLayoutId id="2147483868" r:id="rId3"/>
    <p:sldLayoutId id="2147483869" r:id="rId4"/>
    <p:sldLayoutId id="214748387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7C71D8-798A-924B-978A-B7268F84E780}"/>
              </a:ext>
            </a:extLst>
          </p:cNvPr>
          <p:cNvSpPr/>
          <p:nvPr userDrawn="1"/>
        </p:nvSpPr>
        <p:spPr>
          <a:xfrm>
            <a:off x="0" y="6323193"/>
            <a:ext cx="12192000" cy="534807"/>
          </a:xfrm>
          <a:prstGeom prst="rect">
            <a:avLst/>
          </a:pr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grpSp>
        <p:nvGrpSpPr>
          <p:cNvPr id="8" name="Nav Bar - Practice">
            <a:extLst>
              <a:ext uri="{FF2B5EF4-FFF2-40B4-BE49-F238E27FC236}">
                <a16:creationId xmlns:a16="http://schemas.microsoft.com/office/drawing/2014/main" id="{66C83F52-7D0A-6F41-A5FC-F0D6C90065C3}"/>
              </a:ext>
            </a:extLst>
          </p:cNvPr>
          <p:cNvGrpSpPr/>
          <p:nvPr userDrawn="1"/>
        </p:nvGrpSpPr>
        <p:grpSpPr>
          <a:xfrm>
            <a:off x="3591347" y="6123429"/>
            <a:ext cx="5009305" cy="399528"/>
            <a:chOff x="3074774" y="6302415"/>
            <a:chExt cx="5009305" cy="399528"/>
          </a:xfrm>
        </p:grpSpPr>
        <p:sp>
          <p:nvSpPr>
            <p:cNvPr id="9" name="Rounded Rectangle 8">
              <a:hlinkClick r:id="" action="ppaction://noaction"/>
              <a:extLst>
                <a:ext uri="{FF2B5EF4-FFF2-40B4-BE49-F238E27FC236}">
                  <a16:creationId xmlns:a16="http://schemas.microsoft.com/office/drawing/2014/main" id="{9D06CC6B-0102-0642-8BCB-FE6D66F398CC}"/>
                </a:ext>
              </a:extLst>
            </p:cNvPr>
            <p:cNvSpPr/>
            <p:nvPr userDrawn="1"/>
          </p:nvSpPr>
          <p:spPr>
            <a:xfrm>
              <a:off x="3074774" y="6302415"/>
              <a:ext cx="1121849" cy="399528"/>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baseline="0" dirty="0">
                  <a:solidFill>
                    <a:srgbClr val="4C4E50"/>
                  </a:solidFill>
                  <a:latin typeface="Century Gothic" panose="020B0502020202020204" pitchFamily="34" charset="0"/>
                  <a:cs typeface="Arial" panose="020B0604020202020204" pitchFamily="34" charset="0"/>
                </a:rPr>
                <a:t>Get Started</a:t>
              </a:r>
            </a:p>
          </p:txBody>
        </p:sp>
        <p:sp>
          <p:nvSpPr>
            <p:cNvPr id="10" name="Rounded Rectangle 9">
              <a:hlinkClick r:id="" action="ppaction://noaction"/>
              <a:extLst>
                <a:ext uri="{FF2B5EF4-FFF2-40B4-BE49-F238E27FC236}">
                  <a16:creationId xmlns:a16="http://schemas.microsoft.com/office/drawing/2014/main" id="{ADAE082D-F86C-B343-A01E-ABECD9D6C2FF}"/>
                </a:ext>
              </a:extLst>
            </p:cNvPr>
            <p:cNvSpPr/>
            <p:nvPr userDrawn="1"/>
          </p:nvSpPr>
          <p:spPr>
            <a:xfrm>
              <a:off x="4377235" y="6302415"/>
              <a:ext cx="1121849" cy="399528"/>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Century Gothic" panose="020B0502020202020204" pitchFamily="34" charset="0"/>
                  <a:cs typeface="Arial" panose="020B0604020202020204" pitchFamily="34" charset="0"/>
                </a:rPr>
                <a:t>Explore</a:t>
              </a:r>
            </a:p>
          </p:txBody>
        </p:sp>
        <p:sp>
          <p:nvSpPr>
            <p:cNvPr id="11" name="Rounded Rectangle 10">
              <a:hlinkClick r:id="" action="ppaction://noaction"/>
              <a:extLst>
                <a:ext uri="{FF2B5EF4-FFF2-40B4-BE49-F238E27FC236}">
                  <a16:creationId xmlns:a16="http://schemas.microsoft.com/office/drawing/2014/main" id="{AC49CD9C-A957-5747-A4D3-C05464A707DF}"/>
                </a:ext>
              </a:extLst>
            </p:cNvPr>
            <p:cNvSpPr/>
            <p:nvPr userDrawn="1"/>
          </p:nvSpPr>
          <p:spPr>
            <a:xfrm>
              <a:off x="5679695" y="6302416"/>
              <a:ext cx="1121849" cy="39952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dirty="0">
                  <a:solidFill>
                    <a:srgbClr val="4C4E50"/>
                  </a:solidFill>
                  <a:latin typeface="Century Gothic" panose="020B0502020202020204" pitchFamily="34" charset="0"/>
                  <a:cs typeface="Arial" panose="020B0604020202020204" pitchFamily="34" charset="0"/>
                </a:rPr>
                <a:t>Practice</a:t>
              </a:r>
            </a:p>
          </p:txBody>
        </p:sp>
        <p:sp>
          <p:nvSpPr>
            <p:cNvPr id="12" name="Rounded Rectangle 11">
              <a:hlinkClick r:id="" action="ppaction://noaction"/>
              <a:extLst>
                <a:ext uri="{FF2B5EF4-FFF2-40B4-BE49-F238E27FC236}">
                  <a16:creationId xmlns:a16="http://schemas.microsoft.com/office/drawing/2014/main" id="{113939D6-35FD-F94E-A58F-A01FB6C9EC39}"/>
                </a:ext>
              </a:extLst>
            </p:cNvPr>
            <p:cNvSpPr/>
            <p:nvPr userDrawn="1"/>
          </p:nvSpPr>
          <p:spPr>
            <a:xfrm>
              <a:off x="6962230" y="6302416"/>
              <a:ext cx="1121849" cy="399527"/>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Century Gothic" panose="020B0502020202020204" pitchFamily="34" charset="0"/>
                  <a:cs typeface="Arial" panose="020B0604020202020204" pitchFamily="34" charset="0"/>
                </a:rPr>
                <a:t>Reflect</a:t>
              </a:r>
            </a:p>
          </p:txBody>
        </p:sp>
      </p:grpSp>
      <p:pic>
        <p:nvPicPr>
          <p:cNvPr id="5" name="SEL Logo">
            <a:extLst>
              <a:ext uri="{FF2B5EF4-FFF2-40B4-BE49-F238E27FC236}">
                <a16:creationId xmlns:a16="http://schemas.microsoft.com/office/drawing/2014/main" id="{A82FB201-7A41-D641-8ACB-C6F9DF65C0AC}"/>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255" y="6383622"/>
            <a:ext cx="519350" cy="413947"/>
          </a:xfrm>
          <a:prstGeom prst="rect">
            <a:avLst/>
          </a:prstGeom>
        </p:spPr>
      </p:pic>
      <p:pic>
        <p:nvPicPr>
          <p:cNvPr id="14" name="Picture 13">
            <a:extLst>
              <a:ext uri="{FF2B5EF4-FFF2-40B4-BE49-F238E27FC236}">
                <a16:creationId xmlns:a16="http://schemas.microsoft.com/office/drawing/2014/main" id="{EF8097F3-B7C5-E04E-AB1A-542436425669}"/>
              </a:ext>
              <a:ext uri="{C183D7F6-B498-43B3-948B-1728B52AA6E4}">
                <adec:decorative xmlns:adec="http://schemas.microsoft.com/office/drawing/2017/decorative" val="1"/>
              </a:ext>
            </a:extLst>
          </p:cNvPr>
          <p:cNvPicPr>
            <a:picLocks noChangeAspect="1"/>
          </p:cNvPicPr>
          <p:nvPr userDrawn="1"/>
        </p:nvPicPr>
        <p:blipFill>
          <a:blip r:embed="rId6">
            <a:alphaModFix amt="85000"/>
            <a:extLst>
              <a:ext uri="{28A0092B-C50C-407E-A947-70E740481C1C}">
                <a14:useLocalDpi xmlns:a14="http://schemas.microsoft.com/office/drawing/2010/main" val="0"/>
              </a:ext>
            </a:extLst>
          </a:blip>
          <a:stretch>
            <a:fillRect/>
          </a:stretch>
        </p:blipFill>
        <p:spPr>
          <a:xfrm>
            <a:off x="9915328" y="6388110"/>
            <a:ext cx="2196685" cy="409458"/>
          </a:xfrm>
          <a:prstGeom prst="rect">
            <a:avLst/>
          </a:prstGeom>
          <a:noFill/>
          <a:ln>
            <a:noFill/>
          </a:ln>
        </p:spPr>
      </p:pic>
      <p:sp>
        <p:nvSpPr>
          <p:cNvPr id="13" name="Rectangle 12">
            <a:extLst>
              <a:ext uri="{FF2B5EF4-FFF2-40B4-BE49-F238E27FC236}">
                <a16:creationId xmlns:a16="http://schemas.microsoft.com/office/drawing/2014/main" id="{28D87D17-1708-D045-860A-CB2DD0ED05CF}"/>
              </a:ext>
            </a:extLst>
          </p:cNvPr>
          <p:cNvSpPr/>
          <p:nvPr userDrawn="1"/>
        </p:nvSpPr>
        <p:spPr>
          <a:xfrm rot="16200000">
            <a:off x="11193787" y="5255418"/>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218296026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7C71D8-798A-924B-978A-B7268F84E780}"/>
              </a:ext>
            </a:extLst>
          </p:cNvPr>
          <p:cNvSpPr/>
          <p:nvPr userDrawn="1"/>
        </p:nvSpPr>
        <p:spPr>
          <a:xfrm>
            <a:off x="0" y="6323193"/>
            <a:ext cx="12192000" cy="534807"/>
          </a:xfrm>
          <a:prstGeom prst="rect">
            <a:avLst/>
          </a:pr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5" name="SEL Logo">
            <a:extLst>
              <a:ext uri="{FF2B5EF4-FFF2-40B4-BE49-F238E27FC236}">
                <a16:creationId xmlns:a16="http://schemas.microsoft.com/office/drawing/2014/main" id="{A82FB201-7A41-D641-8ACB-C6F9DF65C0A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55" y="6383622"/>
            <a:ext cx="519350" cy="413947"/>
          </a:xfrm>
          <a:prstGeom prst="rect">
            <a:avLst/>
          </a:prstGeom>
        </p:spPr>
      </p:pic>
      <p:grpSp>
        <p:nvGrpSpPr>
          <p:cNvPr id="8" name="Nav Bar - Reflect">
            <a:extLst>
              <a:ext uri="{FF2B5EF4-FFF2-40B4-BE49-F238E27FC236}">
                <a16:creationId xmlns:a16="http://schemas.microsoft.com/office/drawing/2014/main" id="{66C83F52-7D0A-6F41-A5FC-F0D6C90065C3}"/>
              </a:ext>
            </a:extLst>
          </p:cNvPr>
          <p:cNvGrpSpPr/>
          <p:nvPr userDrawn="1"/>
        </p:nvGrpSpPr>
        <p:grpSpPr>
          <a:xfrm>
            <a:off x="3591347" y="6123429"/>
            <a:ext cx="5009305" cy="399528"/>
            <a:chOff x="3074774" y="6302415"/>
            <a:chExt cx="5009305" cy="399528"/>
          </a:xfrm>
        </p:grpSpPr>
        <p:sp>
          <p:nvSpPr>
            <p:cNvPr id="9" name="Rounded Rectangle 8">
              <a:hlinkClick r:id="" action="ppaction://noaction"/>
              <a:extLst>
                <a:ext uri="{FF2B5EF4-FFF2-40B4-BE49-F238E27FC236}">
                  <a16:creationId xmlns:a16="http://schemas.microsoft.com/office/drawing/2014/main" id="{9D06CC6B-0102-0642-8BCB-FE6D66F398CC}"/>
                </a:ext>
              </a:extLst>
            </p:cNvPr>
            <p:cNvSpPr/>
            <p:nvPr userDrawn="1"/>
          </p:nvSpPr>
          <p:spPr>
            <a:xfrm>
              <a:off x="3074774" y="6302415"/>
              <a:ext cx="1121849" cy="399528"/>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baseline="0" dirty="0">
                  <a:solidFill>
                    <a:srgbClr val="4C4E50"/>
                  </a:solidFill>
                  <a:latin typeface="Century Gothic" panose="020B0502020202020204" pitchFamily="34" charset="0"/>
                  <a:cs typeface="Arial" panose="020B0604020202020204" pitchFamily="34" charset="0"/>
                </a:rPr>
                <a:t>Get Started</a:t>
              </a:r>
            </a:p>
          </p:txBody>
        </p:sp>
        <p:sp>
          <p:nvSpPr>
            <p:cNvPr id="10" name="Rounded Rectangle 9">
              <a:hlinkClick r:id="" action="ppaction://noaction"/>
              <a:extLst>
                <a:ext uri="{FF2B5EF4-FFF2-40B4-BE49-F238E27FC236}">
                  <a16:creationId xmlns:a16="http://schemas.microsoft.com/office/drawing/2014/main" id="{ADAE082D-F86C-B343-A01E-ABECD9D6C2FF}"/>
                </a:ext>
              </a:extLst>
            </p:cNvPr>
            <p:cNvSpPr/>
            <p:nvPr userDrawn="1"/>
          </p:nvSpPr>
          <p:spPr>
            <a:xfrm>
              <a:off x="4377235" y="6302415"/>
              <a:ext cx="1121849" cy="399528"/>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Century Gothic" panose="020B0502020202020204" pitchFamily="34" charset="0"/>
                  <a:cs typeface="Arial" panose="020B0604020202020204" pitchFamily="34" charset="0"/>
                </a:rPr>
                <a:t>Explore</a:t>
              </a:r>
            </a:p>
          </p:txBody>
        </p:sp>
        <p:sp>
          <p:nvSpPr>
            <p:cNvPr id="11" name="Rounded Rectangle 10">
              <a:hlinkClick r:id="" action="ppaction://noaction"/>
              <a:extLst>
                <a:ext uri="{FF2B5EF4-FFF2-40B4-BE49-F238E27FC236}">
                  <a16:creationId xmlns:a16="http://schemas.microsoft.com/office/drawing/2014/main" id="{AC49CD9C-A957-5747-A4D3-C05464A707DF}"/>
                </a:ext>
              </a:extLst>
            </p:cNvPr>
            <p:cNvSpPr/>
            <p:nvPr userDrawn="1"/>
          </p:nvSpPr>
          <p:spPr>
            <a:xfrm>
              <a:off x="5679695" y="6302416"/>
              <a:ext cx="1121849" cy="399527"/>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Century Gothic" panose="020B0502020202020204" pitchFamily="34" charset="0"/>
                  <a:cs typeface="Arial" panose="020B0604020202020204" pitchFamily="34" charset="0"/>
                </a:rPr>
                <a:t>Practice</a:t>
              </a:r>
            </a:p>
          </p:txBody>
        </p:sp>
        <p:sp>
          <p:nvSpPr>
            <p:cNvPr id="12" name="Rounded Rectangle 11">
              <a:hlinkClick r:id="" action="ppaction://noaction"/>
              <a:extLst>
                <a:ext uri="{FF2B5EF4-FFF2-40B4-BE49-F238E27FC236}">
                  <a16:creationId xmlns:a16="http://schemas.microsoft.com/office/drawing/2014/main" id="{113939D6-35FD-F94E-A58F-A01FB6C9EC39}"/>
                </a:ext>
              </a:extLst>
            </p:cNvPr>
            <p:cNvSpPr/>
            <p:nvPr userDrawn="1"/>
          </p:nvSpPr>
          <p:spPr>
            <a:xfrm>
              <a:off x="6962230" y="6302416"/>
              <a:ext cx="1121849" cy="39952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dirty="0">
                  <a:solidFill>
                    <a:srgbClr val="4C4E50"/>
                  </a:solidFill>
                  <a:latin typeface="Century Gothic" panose="020B0502020202020204" pitchFamily="34" charset="0"/>
                  <a:cs typeface="Arial" panose="020B0604020202020204" pitchFamily="34" charset="0"/>
                </a:rPr>
                <a:t>Reflect</a:t>
              </a:r>
            </a:p>
          </p:txBody>
        </p:sp>
      </p:grpSp>
      <p:pic>
        <p:nvPicPr>
          <p:cNvPr id="14" name="Picture 13">
            <a:extLst>
              <a:ext uri="{FF2B5EF4-FFF2-40B4-BE49-F238E27FC236}">
                <a16:creationId xmlns:a16="http://schemas.microsoft.com/office/drawing/2014/main" id="{B241BB6F-43C8-DE41-A943-D4FF870C5F65}"/>
              </a:ext>
              <a:ext uri="{C183D7F6-B498-43B3-948B-1728B52AA6E4}">
                <adec:decorative xmlns:adec="http://schemas.microsoft.com/office/drawing/2017/decorative" val="1"/>
              </a:ext>
            </a:extLst>
          </p:cNvPr>
          <p:cNvPicPr>
            <a:picLocks noChangeAspect="1"/>
          </p:cNvPicPr>
          <p:nvPr userDrawn="1"/>
        </p:nvPicPr>
        <p:blipFill>
          <a:blip r:embed="rId4">
            <a:alphaModFix amt="85000"/>
            <a:extLst>
              <a:ext uri="{28A0092B-C50C-407E-A947-70E740481C1C}">
                <a14:useLocalDpi xmlns:a14="http://schemas.microsoft.com/office/drawing/2010/main" val="0"/>
              </a:ext>
            </a:extLst>
          </a:blip>
          <a:stretch>
            <a:fillRect/>
          </a:stretch>
        </p:blipFill>
        <p:spPr>
          <a:xfrm>
            <a:off x="9915328" y="6388110"/>
            <a:ext cx="2196685" cy="409458"/>
          </a:xfrm>
          <a:prstGeom prst="rect">
            <a:avLst/>
          </a:prstGeom>
          <a:noFill/>
          <a:ln>
            <a:noFill/>
          </a:ln>
        </p:spPr>
      </p:pic>
      <p:sp>
        <p:nvSpPr>
          <p:cNvPr id="13" name="Rectangle 12">
            <a:extLst>
              <a:ext uri="{FF2B5EF4-FFF2-40B4-BE49-F238E27FC236}">
                <a16:creationId xmlns:a16="http://schemas.microsoft.com/office/drawing/2014/main" id="{DC6CDBF3-A264-EC49-8AE6-1DB907199D0A}"/>
              </a:ext>
            </a:extLst>
          </p:cNvPr>
          <p:cNvSpPr/>
          <p:nvPr userDrawn="1"/>
        </p:nvSpPr>
        <p:spPr>
          <a:xfrm rot="16200000">
            <a:off x="11193787" y="5255418"/>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2966648016"/>
      </p:ext>
    </p:extLst>
  </p:cSld>
  <p:clrMap bg1="lt1" tx1="dk1" bg2="lt2" tx2="dk2" accent1="accent1" accent2="accent2" accent3="accent3" accent4="accent4" accent5="accent5" accent6="accent6" hlink="hlink" folHlink="folHlink"/>
  <p:sldLayoutIdLst>
    <p:sldLayoutId id="21474838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6502F05-FB62-CA4A-8621-9486DA50B6D7}"/>
              </a:ext>
            </a:extLst>
          </p:cNvPr>
          <p:cNvSpPr/>
          <p:nvPr userDrawn="1"/>
        </p:nvSpPr>
        <p:spPr>
          <a:xfrm>
            <a:off x="0" y="6323193"/>
            <a:ext cx="12192000" cy="534807"/>
          </a:xfrm>
          <a:prstGeom prst="rect">
            <a:avLst/>
          </a:pr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12" name="SEL Logo">
            <a:extLst>
              <a:ext uri="{FF2B5EF4-FFF2-40B4-BE49-F238E27FC236}">
                <a16:creationId xmlns:a16="http://schemas.microsoft.com/office/drawing/2014/main" id="{23E0AA59-0580-264A-A778-9FC1C7CF8D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55" y="6383622"/>
            <a:ext cx="519350" cy="413947"/>
          </a:xfrm>
          <a:prstGeom prst="rect">
            <a:avLst/>
          </a:prstGeom>
        </p:spPr>
      </p:pic>
      <p:pic>
        <p:nvPicPr>
          <p:cNvPr id="7" name="Picture 6">
            <a:extLst>
              <a:ext uri="{FF2B5EF4-FFF2-40B4-BE49-F238E27FC236}">
                <a16:creationId xmlns:a16="http://schemas.microsoft.com/office/drawing/2014/main" id="{35728E6E-0729-8145-A8A0-8FED8B5CC783}"/>
              </a:ext>
            </a:extLst>
          </p:cNvPr>
          <p:cNvPicPr>
            <a:picLocks noChangeAspect="1"/>
          </p:cNvPicPr>
          <p:nvPr userDrawn="1"/>
        </p:nvPicPr>
        <p:blipFill>
          <a:blip r:embed="rId4">
            <a:alphaModFix amt="85000"/>
            <a:extLst>
              <a:ext uri="{28A0092B-C50C-407E-A947-70E740481C1C}">
                <a14:useLocalDpi xmlns:a14="http://schemas.microsoft.com/office/drawing/2010/main" val="0"/>
              </a:ext>
            </a:extLst>
          </a:blip>
          <a:stretch>
            <a:fillRect/>
          </a:stretch>
        </p:blipFill>
        <p:spPr>
          <a:xfrm>
            <a:off x="9915328" y="6388110"/>
            <a:ext cx="2196685" cy="409458"/>
          </a:xfrm>
          <a:prstGeom prst="rect">
            <a:avLst/>
          </a:prstGeom>
          <a:noFill/>
          <a:ln>
            <a:noFill/>
          </a:ln>
        </p:spPr>
      </p:pic>
      <p:pic>
        <p:nvPicPr>
          <p:cNvPr id="8" name="Picture 7" descr="Cloudy sits at the bottom of the rainbow with hands on his hips as he speaks. He wears a proud expression.">
            <a:extLst>
              <a:ext uri="{FF2B5EF4-FFF2-40B4-BE49-F238E27FC236}">
                <a16:creationId xmlns:a16="http://schemas.microsoft.com/office/drawing/2014/main" id="{0EC03261-498E-0E4A-8674-1E7FE34C9CE5}"/>
              </a:ext>
            </a:extLst>
          </p:cNvPr>
          <p:cNvPicPr>
            <a:picLocks noChangeAspect="1"/>
          </p:cNvPicPr>
          <p:nvPr userDrawn="1"/>
        </p:nvPicPr>
        <p:blipFill>
          <a:blip r:embed="rId5"/>
          <a:stretch>
            <a:fillRect/>
          </a:stretch>
        </p:blipFill>
        <p:spPr>
          <a:xfrm>
            <a:off x="857612" y="358485"/>
            <a:ext cx="10052842" cy="5562023"/>
          </a:xfrm>
          <a:prstGeom prst="rect">
            <a:avLst/>
          </a:prstGeom>
        </p:spPr>
      </p:pic>
      <p:sp>
        <p:nvSpPr>
          <p:cNvPr id="6" name="Rectangle 5">
            <a:extLst>
              <a:ext uri="{FF2B5EF4-FFF2-40B4-BE49-F238E27FC236}">
                <a16:creationId xmlns:a16="http://schemas.microsoft.com/office/drawing/2014/main" id="{F807BA65-3C6C-DE42-987E-7325B12401BB}"/>
              </a:ext>
            </a:extLst>
          </p:cNvPr>
          <p:cNvSpPr/>
          <p:nvPr userDrawn="1"/>
        </p:nvSpPr>
        <p:spPr>
          <a:xfrm rot="16200000">
            <a:off x="11193787" y="5255418"/>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362516108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6502F05-FB62-CA4A-8621-9486DA50B6D7}"/>
              </a:ext>
            </a:extLst>
          </p:cNvPr>
          <p:cNvSpPr/>
          <p:nvPr userDrawn="1"/>
        </p:nvSpPr>
        <p:spPr>
          <a:xfrm>
            <a:off x="0" y="6323193"/>
            <a:ext cx="12192000" cy="534807"/>
          </a:xfrm>
          <a:prstGeom prst="rect">
            <a:avLst/>
          </a:pr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12" name="Picture 11">
            <a:extLst>
              <a:ext uri="{FF2B5EF4-FFF2-40B4-BE49-F238E27FC236}">
                <a16:creationId xmlns:a16="http://schemas.microsoft.com/office/drawing/2014/main" id="{23E0AA59-0580-264A-A778-9FC1C7CF8DF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255" y="6383622"/>
            <a:ext cx="519350" cy="413947"/>
          </a:xfrm>
          <a:prstGeom prst="rect">
            <a:avLst/>
          </a:prstGeom>
        </p:spPr>
      </p:pic>
      <p:sp>
        <p:nvSpPr>
          <p:cNvPr id="2" name="TextBox 1">
            <a:extLst>
              <a:ext uri="{FF2B5EF4-FFF2-40B4-BE49-F238E27FC236}">
                <a16:creationId xmlns:a16="http://schemas.microsoft.com/office/drawing/2014/main" id="{287D7091-DAD0-D643-A956-F56E1C79217A}"/>
              </a:ext>
            </a:extLst>
          </p:cNvPr>
          <p:cNvSpPr txBox="1"/>
          <p:nvPr userDrawn="1"/>
        </p:nvSpPr>
        <p:spPr>
          <a:xfrm>
            <a:off x="606605" y="372234"/>
            <a:ext cx="6158417" cy="369332"/>
          </a:xfrm>
          <a:prstGeom prst="rect">
            <a:avLst/>
          </a:prstGeom>
          <a:noFill/>
        </p:spPr>
        <p:txBody>
          <a:bodyPr wrap="none" rtlCol="0">
            <a:spAutoFit/>
          </a:bodyPr>
          <a:lstStyle/>
          <a:p>
            <a:r>
              <a:rPr lang="en-US" dirty="0">
                <a:solidFill>
                  <a:srgbClr val="E92B8E"/>
                </a:solidFill>
              </a:rPr>
              <a:t>Do not use layout for copying and pasting master elements only</a:t>
            </a:r>
          </a:p>
        </p:txBody>
      </p:sp>
      <p:pic>
        <p:nvPicPr>
          <p:cNvPr id="7" name="Picture 6">
            <a:extLst>
              <a:ext uri="{FF2B5EF4-FFF2-40B4-BE49-F238E27FC236}">
                <a16:creationId xmlns:a16="http://schemas.microsoft.com/office/drawing/2014/main" id="{207458A1-A97D-DB4A-8227-DFE531483F18}"/>
              </a:ext>
            </a:extLst>
          </p:cNvPr>
          <p:cNvPicPr>
            <a:picLocks noChangeAspect="1"/>
          </p:cNvPicPr>
          <p:nvPr userDrawn="1"/>
        </p:nvPicPr>
        <p:blipFill>
          <a:blip r:embed="rId6">
            <a:alphaModFix amt="85000"/>
            <a:extLst>
              <a:ext uri="{28A0092B-C50C-407E-A947-70E740481C1C}">
                <a14:useLocalDpi xmlns:a14="http://schemas.microsoft.com/office/drawing/2010/main" val="0"/>
              </a:ext>
            </a:extLst>
          </a:blip>
          <a:stretch>
            <a:fillRect/>
          </a:stretch>
        </p:blipFill>
        <p:spPr>
          <a:xfrm>
            <a:off x="9915328" y="6388110"/>
            <a:ext cx="2196685" cy="409458"/>
          </a:xfrm>
          <a:prstGeom prst="rect">
            <a:avLst/>
          </a:prstGeom>
          <a:noFill/>
          <a:ln>
            <a:noFill/>
          </a:ln>
        </p:spPr>
      </p:pic>
      <p:sp>
        <p:nvSpPr>
          <p:cNvPr id="6" name="Rectangle 5">
            <a:extLst>
              <a:ext uri="{FF2B5EF4-FFF2-40B4-BE49-F238E27FC236}">
                <a16:creationId xmlns:a16="http://schemas.microsoft.com/office/drawing/2014/main" id="{FBA0F3C4-815D-9944-B460-EA2CF8314F3B}"/>
              </a:ext>
            </a:extLst>
          </p:cNvPr>
          <p:cNvSpPr/>
          <p:nvPr userDrawn="1"/>
        </p:nvSpPr>
        <p:spPr>
          <a:xfrm rot="16200000">
            <a:off x="11193787" y="5255418"/>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©Houghton Mifflin Harcourt Publishing Company</a:t>
            </a:r>
          </a:p>
        </p:txBody>
      </p:sp>
    </p:spTree>
    <p:extLst>
      <p:ext uri="{BB962C8B-B14F-4D97-AF65-F5344CB8AC3E}">
        <p14:creationId xmlns:p14="http://schemas.microsoft.com/office/powerpoint/2010/main" val="104644201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B7977C-3876-BE4B-803A-BC87777593EA}"/>
              </a:ext>
            </a:extLst>
          </p:cNvPr>
          <p:cNvSpPr>
            <a:spLocks noGrp="1"/>
          </p:cNvSpPr>
          <p:nvPr>
            <p:ph type="title"/>
          </p:nvPr>
        </p:nvSpPr>
        <p:spPr/>
        <p:txBody>
          <a:bodyPr/>
          <a:lstStyle/>
          <a:p>
            <a:r>
              <a:rPr lang="en-US" dirty="0"/>
              <a:t>SOCIAL &amp; EMOTIONAL LEARNING</a:t>
            </a:r>
            <a:r>
              <a:rPr lang="en-US" dirty="0">
                <a:solidFill>
                  <a:srgbClr val="FF7A00"/>
                </a:solidFill>
              </a:rPr>
              <a:t>.</a:t>
            </a:r>
          </a:p>
        </p:txBody>
      </p:sp>
      <p:sp>
        <p:nvSpPr>
          <p:cNvPr id="12" name="Text Placeholder 11">
            <a:extLst>
              <a:ext uri="{FF2B5EF4-FFF2-40B4-BE49-F238E27FC236}">
                <a16:creationId xmlns:a16="http://schemas.microsoft.com/office/drawing/2014/main" id="{B84C9C4C-75C0-A94B-8B0D-1886D962282F}"/>
              </a:ext>
            </a:extLst>
          </p:cNvPr>
          <p:cNvSpPr>
            <a:spLocks noGrp="1"/>
          </p:cNvSpPr>
          <p:nvPr>
            <p:ph type="body" sz="quarter" idx="10"/>
          </p:nvPr>
        </p:nvSpPr>
        <p:spPr/>
        <p:txBody>
          <a:bodyPr/>
          <a:lstStyle/>
          <a:p>
            <a:r>
              <a:rPr lang="en-US" dirty="0"/>
              <a:t>Self-Awareness</a:t>
            </a:r>
            <a:r>
              <a:rPr lang="en-US" dirty="0">
                <a:solidFill>
                  <a:srgbClr val="FF7A00"/>
                </a:solidFill>
              </a:rPr>
              <a:t>.</a:t>
            </a:r>
          </a:p>
        </p:txBody>
      </p:sp>
      <p:sp>
        <p:nvSpPr>
          <p:cNvPr id="13" name="Text Placeholder 12">
            <a:extLst>
              <a:ext uri="{FF2B5EF4-FFF2-40B4-BE49-F238E27FC236}">
                <a16:creationId xmlns:a16="http://schemas.microsoft.com/office/drawing/2014/main" id="{E3B850C6-DD8A-3744-B0AB-99CF03FB0A1D}"/>
              </a:ext>
            </a:extLst>
          </p:cNvPr>
          <p:cNvSpPr>
            <a:spLocks noGrp="1"/>
          </p:cNvSpPr>
          <p:nvPr>
            <p:ph type="body" sz="quarter" idx="11"/>
          </p:nvPr>
        </p:nvSpPr>
        <p:spPr/>
        <p:txBody>
          <a:bodyPr/>
          <a:lstStyle/>
          <a:p>
            <a:r>
              <a:rPr lang="en-US" dirty="0"/>
              <a:t>Feelings Forecaster</a:t>
            </a:r>
            <a:r>
              <a:rPr lang="en-US" dirty="0">
                <a:solidFill>
                  <a:srgbClr val="FF7A00"/>
                </a:solidFill>
              </a:rPr>
              <a:t>.</a:t>
            </a:r>
          </a:p>
        </p:txBody>
      </p:sp>
    </p:spTree>
    <p:extLst>
      <p:ext uri="{BB962C8B-B14F-4D97-AF65-F5344CB8AC3E}">
        <p14:creationId xmlns:p14="http://schemas.microsoft.com/office/powerpoint/2010/main" val="392461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060F0-6A1B-004D-92F2-F7D8D41446FE}"/>
              </a:ext>
            </a:extLst>
          </p:cNvPr>
          <p:cNvSpPr>
            <a:spLocks noGrp="1"/>
          </p:cNvSpPr>
          <p:nvPr>
            <p:ph type="title"/>
          </p:nvPr>
        </p:nvSpPr>
        <p:spPr/>
        <p:txBody>
          <a:bodyPr/>
          <a:lstStyle/>
          <a:p>
            <a:r>
              <a:rPr lang="en-US" dirty="0"/>
              <a:t>Now, </a:t>
            </a:r>
            <a:r>
              <a:rPr lang="en-US" b="1" dirty="0"/>
              <a:t>you</a:t>
            </a:r>
            <a:r>
              <a:rPr lang="en-US" dirty="0"/>
              <a:t> try it!</a:t>
            </a:r>
          </a:p>
        </p:txBody>
      </p:sp>
      <p:sp>
        <p:nvSpPr>
          <p:cNvPr id="3" name="Text Placeholder 2">
            <a:extLst>
              <a:ext uri="{FF2B5EF4-FFF2-40B4-BE49-F238E27FC236}">
                <a16:creationId xmlns:a16="http://schemas.microsoft.com/office/drawing/2014/main" id="{4FDCAB3B-9180-CA49-BA22-B650D44800D6}"/>
              </a:ext>
            </a:extLst>
          </p:cNvPr>
          <p:cNvSpPr>
            <a:spLocks noGrp="1"/>
          </p:cNvSpPr>
          <p:nvPr>
            <p:ph type="body" sz="quarter" idx="12"/>
          </p:nvPr>
        </p:nvSpPr>
        <p:spPr>
          <a:xfrm>
            <a:off x="687388" y="1473201"/>
            <a:ext cx="3073907" cy="1955800"/>
          </a:xfrm>
        </p:spPr>
        <p:txBody>
          <a:bodyPr/>
          <a:lstStyle/>
          <a:p>
            <a:pPr lvl="0"/>
            <a:r>
              <a:rPr lang="en-US" dirty="0"/>
              <a:t>Name It! </a:t>
            </a:r>
          </a:p>
          <a:p>
            <a:pPr lvl="0"/>
            <a:r>
              <a:rPr lang="en-US" dirty="0"/>
              <a:t>Forecast It!</a:t>
            </a:r>
          </a:p>
        </p:txBody>
      </p:sp>
      <p:pic>
        <p:nvPicPr>
          <p:cNvPr id="5" name="Picture 4" descr="Cloudy sits at the bottom of a rainbow and smiles up at another happy cloud.">
            <a:extLst>
              <a:ext uri="{FF2B5EF4-FFF2-40B4-BE49-F238E27FC236}">
                <a16:creationId xmlns:a16="http://schemas.microsoft.com/office/drawing/2014/main" id="{84C1743E-A4EE-9944-913D-12AE8F280515}"/>
              </a:ext>
            </a:extLst>
          </p:cNvPr>
          <p:cNvPicPr>
            <a:picLocks noChangeAspect="1"/>
          </p:cNvPicPr>
          <p:nvPr/>
        </p:nvPicPr>
        <p:blipFill>
          <a:blip r:embed="rId3"/>
          <a:stretch>
            <a:fillRect/>
          </a:stretch>
        </p:blipFill>
        <p:spPr>
          <a:xfrm>
            <a:off x="3340677" y="1562100"/>
            <a:ext cx="7302500" cy="3733800"/>
          </a:xfrm>
          <a:prstGeom prst="rect">
            <a:avLst/>
          </a:prstGeom>
        </p:spPr>
      </p:pic>
    </p:spTree>
    <p:extLst>
      <p:ext uri="{BB962C8B-B14F-4D97-AF65-F5344CB8AC3E}">
        <p14:creationId xmlns:p14="http://schemas.microsoft.com/office/powerpoint/2010/main" val="96850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5C00-6688-AE40-B6AE-5FE3967C3BFA}"/>
              </a:ext>
            </a:extLst>
          </p:cNvPr>
          <p:cNvSpPr>
            <a:spLocks noGrp="1"/>
          </p:cNvSpPr>
          <p:nvPr>
            <p:ph type="title"/>
          </p:nvPr>
        </p:nvSpPr>
        <p:spPr/>
        <p:txBody>
          <a:bodyPr/>
          <a:lstStyle/>
          <a:p>
            <a:r>
              <a:rPr lang="en-US" dirty="0"/>
              <a:t>Name It!</a:t>
            </a:r>
          </a:p>
        </p:txBody>
      </p:sp>
      <p:pic>
        <p:nvPicPr>
          <p:cNvPr id="3" name="Picture 2">
            <a:extLst>
              <a:ext uri="{FF2B5EF4-FFF2-40B4-BE49-F238E27FC236}">
                <a16:creationId xmlns:a16="http://schemas.microsoft.com/office/drawing/2014/main" id="{79E4FD14-7DF5-9146-9E5B-87E835A1EC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223" y="830223"/>
            <a:ext cx="2719112" cy="889000"/>
          </a:xfrm>
          <a:prstGeom prst="rect">
            <a:avLst/>
          </a:prstGeom>
        </p:spPr>
      </p:pic>
      <p:pic>
        <p:nvPicPr>
          <p:cNvPr id="5" name="Picture 4" descr="A purple emoji face frowns.">
            <a:extLst>
              <a:ext uri="{FF2B5EF4-FFF2-40B4-BE49-F238E27FC236}">
                <a16:creationId xmlns:a16="http://schemas.microsoft.com/office/drawing/2014/main" id="{310A3657-D29C-F548-9FC3-987C881900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474" y="420843"/>
            <a:ext cx="1663700" cy="1701800"/>
          </a:xfrm>
          <a:prstGeom prst="rect">
            <a:avLst/>
          </a:prstGeom>
        </p:spPr>
      </p:pic>
      <p:pic>
        <p:nvPicPr>
          <p:cNvPr id="12" name="Picture 11">
            <a:extLst>
              <a:ext uri="{FF2B5EF4-FFF2-40B4-BE49-F238E27FC236}">
                <a16:creationId xmlns:a16="http://schemas.microsoft.com/office/drawing/2014/main" id="{D362E2F7-C442-AA4C-B0F4-41248AC7247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206" y="2267916"/>
            <a:ext cx="2581979" cy="889000"/>
          </a:xfrm>
          <a:prstGeom prst="rect">
            <a:avLst/>
          </a:prstGeom>
        </p:spPr>
      </p:pic>
      <p:pic>
        <p:nvPicPr>
          <p:cNvPr id="6" name="Picture 5" descr="A yellow emoji face smiles with its tongue hanging out and crosses its eyes.">
            <a:extLst>
              <a:ext uri="{FF2B5EF4-FFF2-40B4-BE49-F238E27FC236}">
                <a16:creationId xmlns:a16="http://schemas.microsoft.com/office/drawing/2014/main" id="{5D0189D0-C7B9-234E-8B01-D1C03B7AAD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112" y="1831516"/>
            <a:ext cx="1676400" cy="1689100"/>
          </a:xfrm>
          <a:prstGeom prst="rect">
            <a:avLst/>
          </a:prstGeom>
        </p:spPr>
      </p:pic>
      <p:pic>
        <p:nvPicPr>
          <p:cNvPr id="13" name="Picture 12">
            <a:extLst>
              <a:ext uri="{FF2B5EF4-FFF2-40B4-BE49-F238E27FC236}">
                <a16:creationId xmlns:a16="http://schemas.microsoft.com/office/drawing/2014/main" id="{833B5DB1-0545-C94E-A131-0B2AE05DC5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905" y="3375627"/>
            <a:ext cx="2719112" cy="889000"/>
          </a:xfrm>
          <a:prstGeom prst="rect">
            <a:avLst/>
          </a:prstGeom>
        </p:spPr>
      </p:pic>
      <p:pic>
        <p:nvPicPr>
          <p:cNvPr id="7" name="Picture 6" descr="A pink emoji face smiles with its eyes closed. There's a small red heart next to it.">
            <a:extLst>
              <a:ext uri="{FF2B5EF4-FFF2-40B4-BE49-F238E27FC236}">
                <a16:creationId xmlns:a16="http://schemas.microsoft.com/office/drawing/2014/main" id="{9D2C8EFA-876E-B342-BE24-DC585B6FCA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3058" y="2984387"/>
            <a:ext cx="1930400" cy="1689100"/>
          </a:xfrm>
          <a:prstGeom prst="rect">
            <a:avLst/>
          </a:prstGeom>
        </p:spPr>
      </p:pic>
      <p:pic>
        <p:nvPicPr>
          <p:cNvPr id="14" name="Picture 13">
            <a:extLst>
              <a:ext uri="{FF2B5EF4-FFF2-40B4-BE49-F238E27FC236}">
                <a16:creationId xmlns:a16="http://schemas.microsoft.com/office/drawing/2014/main" id="{D2A7B3A3-80BA-6644-B789-ADE918E0984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766" y="4782213"/>
            <a:ext cx="2719112" cy="889000"/>
          </a:xfrm>
          <a:prstGeom prst="rect">
            <a:avLst/>
          </a:prstGeom>
        </p:spPr>
      </p:pic>
      <p:pic>
        <p:nvPicPr>
          <p:cNvPr id="8" name="Picture 7" descr="A light blue emoji face smiles a big grin.">
            <a:extLst>
              <a:ext uri="{FF2B5EF4-FFF2-40B4-BE49-F238E27FC236}">
                <a16:creationId xmlns:a16="http://schemas.microsoft.com/office/drawing/2014/main" id="{ED4E990A-5F48-224F-94C0-3D14245BD6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722" y="4401213"/>
            <a:ext cx="1676400" cy="1689100"/>
          </a:xfrm>
          <a:prstGeom prst="rect">
            <a:avLst/>
          </a:prstGeom>
        </p:spPr>
      </p:pic>
      <p:grpSp>
        <p:nvGrpSpPr>
          <p:cNvPr id="19" name="Group 18">
            <a:extLst>
              <a:ext uri="{FF2B5EF4-FFF2-40B4-BE49-F238E27FC236}">
                <a16:creationId xmlns:a16="http://schemas.microsoft.com/office/drawing/2014/main" id="{C7FEBBB4-7442-464B-81B7-83F01B4E235C}"/>
              </a:ext>
              <a:ext uri="{C183D7F6-B498-43B3-948B-1728B52AA6E4}">
                <adec:decorative xmlns:adec="http://schemas.microsoft.com/office/drawing/2017/decorative" val="1"/>
              </a:ext>
            </a:extLst>
          </p:cNvPr>
          <p:cNvGrpSpPr/>
          <p:nvPr/>
        </p:nvGrpSpPr>
        <p:grpSpPr>
          <a:xfrm>
            <a:off x="8861649" y="803460"/>
            <a:ext cx="2884750" cy="915763"/>
            <a:chOff x="4961065" y="799418"/>
            <a:chExt cx="2884750" cy="915763"/>
          </a:xfrm>
        </p:grpSpPr>
        <p:sp>
          <p:nvSpPr>
            <p:cNvPr id="17" name="Freeform 16">
              <a:extLst>
                <a:ext uri="{FF2B5EF4-FFF2-40B4-BE49-F238E27FC236}">
                  <a16:creationId xmlns:a16="http://schemas.microsoft.com/office/drawing/2014/main" id="{327F5ECE-A5A4-2C48-8CDD-EDADEFE2B9BB}"/>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loved</a:t>
              </a:r>
              <a:r>
                <a:rPr lang="en-US" sz="2800" dirty="0">
                  <a:solidFill>
                    <a:schemeClr val="bg1"/>
                  </a:solidFill>
                  <a:latin typeface="Comic Sans MS" panose="030F0902030302020204" pitchFamily="66" charset="0"/>
                </a:rPr>
                <a:t>.</a:t>
              </a:r>
            </a:p>
          </p:txBody>
        </p:sp>
        <p:sp>
          <p:nvSpPr>
            <p:cNvPr id="18" name="Freeform 17">
              <a:extLst>
                <a:ext uri="{FF2B5EF4-FFF2-40B4-BE49-F238E27FC236}">
                  <a16:creationId xmlns:a16="http://schemas.microsoft.com/office/drawing/2014/main" id="{087971AA-0B01-D845-9584-77A28879A9BB}"/>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E41CFCF6-1B57-864F-B96C-3BF6D6756602}"/>
              </a:ext>
              <a:ext uri="{C183D7F6-B498-43B3-948B-1728B52AA6E4}">
                <adec:decorative xmlns:adec="http://schemas.microsoft.com/office/drawing/2017/decorative" val="1"/>
              </a:ext>
            </a:extLst>
          </p:cNvPr>
          <p:cNvGrpSpPr/>
          <p:nvPr/>
        </p:nvGrpSpPr>
        <p:grpSpPr>
          <a:xfrm>
            <a:off x="8861649" y="2058598"/>
            <a:ext cx="2884750" cy="915763"/>
            <a:chOff x="4961065" y="799418"/>
            <a:chExt cx="2884750" cy="915763"/>
          </a:xfrm>
        </p:grpSpPr>
        <p:sp>
          <p:nvSpPr>
            <p:cNvPr id="27" name="Freeform 26">
              <a:extLst>
                <a:ext uri="{FF2B5EF4-FFF2-40B4-BE49-F238E27FC236}">
                  <a16:creationId xmlns:a16="http://schemas.microsoft.com/office/drawing/2014/main" id="{F6EBFC46-11A3-6C49-BDF1-F7C0DA5659F4}"/>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silly</a:t>
              </a:r>
              <a:r>
                <a:rPr lang="en-US" sz="2800" dirty="0">
                  <a:solidFill>
                    <a:schemeClr val="bg1"/>
                  </a:solidFill>
                  <a:latin typeface="Comic Sans MS" panose="030F0902030302020204" pitchFamily="66" charset="0"/>
                </a:rPr>
                <a:t>.</a:t>
              </a:r>
              <a:endParaRPr lang="en-US" sz="2800" dirty="0">
                <a:latin typeface="Comic Sans MS" panose="030F0902030302020204" pitchFamily="66" charset="0"/>
              </a:endParaRPr>
            </a:p>
          </p:txBody>
        </p:sp>
        <p:sp>
          <p:nvSpPr>
            <p:cNvPr id="28" name="Freeform 27">
              <a:extLst>
                <a:ext uri="{FF2B5EF4-FFF2-40B4-BE49-F238E27FC236}">
                  <a16:creationId xmlns:a16="http://schemas.microsoft.com/office/drawing/2014/main" id="{0CD46F20-AC9B-8F4D-8F24-93F995779C47}"/>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grpSp>
        <p:nvGrpSpPr>
          <p:cNvPr id="29" name="Group 28">
            <a:extLst>
              <a:ext uri="{FF2B5EF4-FFF2-40B4-BE49-F238E27FC236}">
                <a16:creationId xmlns:a16="http://schemas.microsoft.com/office/drawing/2014/main" id="{D3A45631-FD74-684E-AC09-BB46F45FF4D8}"/>
              </a:ext>
              <a:ext uri="{C183D7F6-B498-43B3-948B-1728B52AA6E4}">
                <adec:decorative xmlns:adec="http://schemas.microsoft.com/office/drawing/2017/decorative" val="1"/>
              </a:ext>
            </a:extLst>
          </p:cNvPr>
          <p:cNvGrpSpPr/>
          <p:nvPr/>
        </p:nvGrpSpPr>
        <p:grpSpPr>
          <a:xfrm>
            <a:off x="8861649" y="3313736"/>
            <a:ext cx="2884750" cy="915763"/>
            <a:chOff x="4961065" y="799418"/>
            <a:chExt cx="2884750" cy="915763"/>
          </a:xfrm>
        </p:grpSpPr>
        <p:sp>
          <p:nvSpPr>
            <p:cNvPr id="30" name="Freeform 29">
              <a:extLst>
                <a:ext uri="{FF2B5EF4-FFF2-40B4-BE49-F238E27FC236}">
                  <a16:creationId xmlns:a16="http://schemas.microsoft.com/office/drawing/2014/main" id="{9726D07D-CD27-5340-93D4-4CC9C9EC0F40}"/>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grumpy</a:t>
              </a:r>
              <a:r>
                <a:rPr lang="en-US" sz="2800" dirty="0">
                  <a:solidFill>
                    <a:schemeClr val="bg1"/>
                  </a:solidFill>
                  <a:latin typeface="Comic Sans MS" panose="030F0902030302020204" pitchFamily="66" charset="0"/>
                </a:rPr>
                <a:t>.</a:t>
              </a:r>
              <a:endParaRPr lang="en-US" sz="2800" dirty="0">
                <a:latin typeface="Comic Sans MS" panose="030F0902030302020204" pitchFamily="66" charset="0"/>
              </a:endParaRPr>
            </a:p>
          </p:txBody>
        </p:sp>
        <p:sp>
          <p:nvSpPr>
            <p:cNvPr id="31" name="Freeform 30">
              <a:extLst>
                <a:ext uri="{FF2B5EF4-FFF2-40B4-BE49-F238E27FC236}">
                  <a16:creationId xmlns:a16="http://schemas.microsoft.com/office/drawing/2014/main" id="{E89E5C0B-99AF-1C4B-A4C7-B831F39AB3DB}"/>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5220824C-415B-FC4C-8607-EBC5881BB1DE}"/>
              </a:ext>
              <a:ext uri="{C183D7F6-B498-43B3-948B-1728B52AA6E4}">
                <adec:decorative xmlns:adec="http://schemas.microsoft.com/office/drawing/2017/decorative" val="1"/>
              </a:ext>
            </a:extLst>
          </p:cNvPr>
          <p:cNvGrpSpPr/>
          <p:nvPr/>
        </p:nvGrpSpPr>
        <p:grpSpPr>
          <a:xfrm>
            <a:off x="8861649" y="4568875"/>
            <a:ext cx="2884750" cy="915763"/>
            <a:chOff x="4961065" y="799418"/>
            <a:chExt cx="2884750" cy="915763"/>
          </a:xfrm>
        </p:grpSpPr>
        <p:sp>
          <p:nvSpPr>
            <p:cNvPr id="33" name="Freeform 32">
              <a:extLst>
                <a:ext uri="{FF2B5EF4-FFF2-40B4-BE49-F238E27FC236}">
                  <a16:creationId xmlns:a16="http://schemas.microsoft.com/office/drawing/2014/main" id="{23A70ABC-A108-B548-825B-06F882449A5E}"/>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thrilled</a:t>
              </a:r>
              <a:r>
                <a:rPr lang="en-US" sz="2800" dirty="0">
                  <a:solidFill>
                    <a:schemeClr val="bg1"/>
                  </a:solidFill>
                  <a:latin typeface="Comic Sans MS" panose="030F0902030302020204" pitchFamily="66" charset="0"/>
                </a:rPr>
                <a:t>.</a:t>
              </a:r>
              <a:endParaRPr lang="en-US" sz="2800" dirty="0">
                <a:latin typeface="Comic Sans MS" panose="030F0902030302020204" pitchFamily="66" charset="0"/>
              </a:endParaRPr>
            </a:p>
          </p:txBody>
        </p:sp>
        <p:sp>
          <p:nvSpPr>
            <p:cNvPr id="34" name="Freeform 33">
              <a:extLst>
                <a:ext uri="{FF2B5EF4-FFF2-40B4-BE49-F238E27FC236}">
                  <a16:creationId xmlns:a16="http://schemas.microsoft.com/office/drawing/2014/main" id="{D0D7F96A-905B-424E-BCC8-394288F5ED81}"/>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spTree>
    <p:extLst>
      <p:ext uri="{BB962C8B-B14F-4D97-AF65-F5344CB8AC3E}">
        <p14:creationId xmlns:p14="http://schemas.microsoft.com/office/powerpoint/2010/main" val="2896389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5C00-6688-AE40-B6AE-5FE3967C3BFA}"/>
              </a:ext>
            </a:extLst>
          </p:cNvPr>
          <p:cNvSpPr>
            <a:spLocks noGrp="1"/>
          </p:cNvSpPr>
          <p:nvPr>
            <p:ph type="title"/>
          </p:nvPr>
        </p:nvSpPr>
        <p:spPr>
          <a:xfrm>
            <a:off x="49764" y="-787629"/>
            <a:ext cx="5596799" cy="694418"/>
          </a:xfrm>
        </p:spPr>
        <p:txBody>
          <a:bodyPr/>
          <a:lstStyle/>
          <a:p>
            <a:r>
              <a:rPr lang="en-US" dirty="0">
                <a:solidFill>
                  <a:srgbClr val="ECECEC"/>
                </a:solidFill>
              </a:rPr>
              <a:t>Name It!</a:t>
            </a:r>
          </a:p>
        </p:txBody>
      </p:sp>
      <p:pic>
        <p:nvPicPr>
          <p:cNvPr id="11" name="Picture 10">
            <a:extLst>
              <a:ext uri="{FF2B5EF4-FFF2-40B4-BE49-F238E27FC236}">
                <a16:creationId xmlns:a16="http://schemas.microsoft.com/office/drawing/2014/main" id="{7E7108E5-2460-A440-A963-2C3BD7B67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411" y="737681"/>
            <a:ext cx="2797182" cy="889000"/>
          </a:xfrm>
          <a:prstGeom prst="rect">
            <a:avLst/>
          </a:prstGeom>
        </p:spPr>
      </p:pic>
      <p:pic>
        <p:nvPicPr>
          <p:cNvPr id="3" name="Picture 2" descr="A red emoji face frowns and looks up.">
            <a:extLst>
              <a:ext uri="{FF2B5EF4-FFF2-40B4-BE49-F238E27FC236}">
                <a16:creationId xmlns:a16="http://schemas.microsoft.com/office/drawing/2014/main" id="{8ED66D88-234C-3C43-AC12-219ECFCAA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384" y="318666"/>
            <a:ext cx="1663700" cy="1701800"/>
          </a:xfrm>
          <a:prstGeom prst="rect">
            <a:avLst/>
          </a:prstGeom>
        </p:spPr>
      </p:pic>
      <p:pic>
        <p:nvPicPr>
          <p:cNvPr id="12" name="Picture 11">
            <a:extLst>
              <a:ext uri="{FF2B5EF4-FFF2-40B4-BE49-F238E27FC236}">
                <a16:creationId xmlns:a16="http://schemas.microsoft.com/office/drawing/2014/main" id="{B688B89B-410B-4943-AB8E-D606010FEC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2" y="2130309"/>
            <a:ext cx="2797182" cy="889000"/>
          </a:xfrm>
          <a:prstGeom prst="rect">
            <a:avLst/>
          </a:prstGeom>
        </p:spPr>
      </p:pic>
      <p:pic>
        <p:nvPicPr>
          <p:cNvPr id="4" name="Picture 3" descr="A pink emoji face smiles.">
            <a:extLst>
              <a:ext uri="{FF2B5EF4-FFF2-40B4-BE49-F238E27FC236}">
                <a16:creationId xmlns:a16="http://schemas.microsoft.com/office/drawing/2014/main" id="{31AD934C-6D8E-8F4F-9E85-8875CE2A0E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090" y="1698510"/>
            <a:ext cx="1651000" cy="1676400"/>
          </a:xfrm>
          <a:prstGeom prst="rect">
            <a:avLst/>
          </a:prstGeom>
        </p:spPr>
      </p:pic>
      <p:pic>
        <p:nvPicPr>
          <p:cNvPr id="13" name="Picture 12">
            <a:extLst>
              <a:ext uri="{FF2B5EF4-FFF2-40B4-BE49-F238E27FC236}">
                <a16:creationId xmlns:a16="http://schemas.microsoft.com/office/drawing/2014/main" id="{9E4CB027-6D4B-224F-B160-C183760FE1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567" y="3379725"/>
            <a:ext cx="2794883" cy="889000"/>
          </a:xfrm>
          <a:prstGeom prst="rect">
            <a:avLst/>
          </a:prstGeom>
        </p:spPr>
      </p:pic>
      <p:pic>
        <p:nvPicPr>
          <p:cNvPr id="15" name="Picture 14" descr="A light blue emoji face smiles a half smile.">
            <a:extLst>
              <a:ext uri="{FF2B5EF4-FFF2-40B4-BE49-F238E27FC236}">
                <a16:creationId xmlns:a16="http://schemas.microsoft.com/office/drawing/2014/main" id="{EE7CFCC4-6B8E-BF4B-A658-E5CB9A6F8E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8020" y="2926926"/>
            <a:ext cx="1676400" cy="1689100"/>
          </a:xfrm>
          <a:prstGeom prst="rect">
            <a:avLst/>
          </a:prstGeom>
        </p:spPr>
      </p:pic>
      <p:pic>
        <p:nvPicPr>
          <p:cNvPr id="14" name="Picture 13">
            <a:extLst>
              <a:ext uri="{FF2B5EF4-FFF2-40B4-BE49-F238E27FC236}">
                <a16:creationId xmlns:a16="http://schemas.microsoft.com/office/drawing/2014/main" id="{1654E636-28FA-C04A-95C0-6CE0D36AC5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785" y="4710607"/>
            <a:ext cx="2797182" cy="891330"/>
          </a:xfrm>
          <a:prstGeom prst="rect">
            <a:avLst/>
          </a:prstGeom>
        </p:spPr>
      </p:pic>
      <p:pic>
        <p:nvPicPr>
          <p:cNvPr id="6" name="Picture 5" descr="A yellow emoji face opens its mouth and raises its eyebrows.">
            <a:extLst>
              <a:ext uri="{FF2B5EF4-FFF2-40B4-BE49-F238E27FC236}">
                <a16:creationId xmlns:a16="http://schemas.microsoft.com/office/drawing/2014/main" id="{6C79945C-3CA5-6E48-AC5A-C64DA7F5C2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581" y="4262305"/>
            <a:ext cx="1676400" cy="1689100"/>
          </a:xfrm>
          <a:prstGeom prst="rect">
            <a:avLst/>
          </a:prstGeom>
        </p:spPr>
      </p:pic>
      <p:grpSp>
        <p:nvGrpSpPr>
          <p:cNvPr id="31" name="Group 30">
            <a:extLst>
              <a:ext uri="{FF2B5EF4-FFF2-40B4-BE49-F238E27FC236}">
                <a16:creationId xmlns:a16="http://schemas.microsoft.com/office/drawing/2014/main" id="{F05CCD4D-C09E-474D-BBD7-2CBA8FAE428F}"/>
              </a:ext>
              <a:ext uri="{C183D7F6-B498-43B3-948B-1728B52AA6E4}">
                <adec:decorative xmlns:adec="http://schemas.microsoft.com/office/drawing/2017/decorative" val="1"/>
              </a:ext>
            </a:extLst>
          </p:cNvPr>
          <p:cNvGrpSpPr/>
          <p:nvPr/>
        </p:nvGrpSpPr>
        <p:grpSpPr>
          <a:xfrm>
            <a:off x="8861649" y="803460"/>
            <a:ext cx="2884750" cy="915763"/>
            <a:chOff x="4961065" y="799418"/>
            <a:chExt cx="2884750" cy="915763"/>
          </a:xfrm>
        </p:grpSpPr>
        <p:sp>
          <p:nvSpPr>
            <p:cNvPr id="32" name="Freeform 31">
              <a:extLst>
                <a:ext uri="{FF2B5EF4-FFF2-40B4-BE49-F238E27FC236}">
                  <a16:creationId xmlns:a16="http://schemas.microsoft.com/office/drawing/2014/main" id="{2560852F-6521-074F-A045-805A8E75D358}"/>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glad</a:t>
              </a:r>
              <a:r>
                <a:rPr lang="en-US" sz="2800" dirty="0">
                  <a:solidFill>
                    <a:schemeClr val="bg1"/>
                  </a:solidFill>
                  <a:latin typeface="Comic Sans MS" panose="030F0902030302020204" pitchFamily="66" charset="0"/>
                </a:rPr>
                <a:t>.</a:t>
              </a:r>
            </a:p>
          </p:txBody>
        </p:sp>
        <p:sp>
          <p:nvSpPr>
            <p:cNvPr id="33" name="Freeform 32">
              <a:extLst>
                <a:ext uri="{FF2B5EF4-FFF2-40B4-BE49-F238E27FC236}">
                  <a16:creationId xmlns:a16="http://schemas.microsoft.com/office/drawing/2014/main" id="{EDA16AA3-1300-BD46-A58B-D54242D72238}"/>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grpSp>
        <p:nvGrpSpPr>
          <p:cNvPr id="34" name="Group 33">
            <a:extLst>
              <a:ext uri="{FF2B5EF4-FFF2-40B4-BE49-F238E27FC236}">
                <a16:creationId xmlns:a16="http://schemas.microsoft.com/office/drawing/2014/main" id="{C79185B7-555D-344D-BAEB-81607FDA1F64}"/>
              </a:ext>
              <a:ext uri="{C183D7F6-B498-43B3-948B-1728B52AA6E4}">
                <adec:decorative xmlns:adec="http://schemas.microsoft.com/office/drawing/2017/decorative" val="1"/>
              </a:ext>
            </a:extLst>
          </p:cNvPr>
          <p:cNvGrpSpPr/>
          <p:nvPr/>
        </p:nvGrpSpPr>
        <p:grpSpPr>
          <a:xfrm>
            <a:off x="8861649" y="2058598"/>
            <a:ext cx="2884750" cy="915763"/>
            <a:chOff x="4961065" y="799418"/>
            <a:chExt cx="2884750" cy="915763"/>
          </a:xfrm>
        </p:grpSpPr>
        <p:sp>
          <p:nvSpPr>
            <p:cNvPr id="35" name="Freeform 34">
              <a:extLst>
                <a:ext uri="{FF2B5EF4-FFF2-40B4-BE49-F238E27FC236}">
                  <a16:creationId xmlns:a16="http://schemas.microsoft.com/office/drawing/2014/main" id="{10DD9B4C-86C4-8F44-8EF4-FD247844B8D5}"/>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disappointed</a:t>
              </a:r>
              <a:r>
                <a:rPr lang="en-US" sz="2800" dirty="0">
                  <a:solidFill>
                    <a:schemeClr val="bg1"/>
                  </a:solidFill>
                  <a:latin typeface="Comic Sans MS" panose="030F0902030302020204" pitchFamily="66" charset="0"/>
                </a:rPr>
                <a:t>.</a:t>
              </a:r>
              <a:endParaRPr lang="en-US" sz="2800" dirty="0">
                <a:latin typeface="Comic Sans MS" panose="030F0902030302020204" pitchFamily="66" charset="0"/>
              </a:endParaRPr>
            </a:p>
          </p:txBody>
        </p:sp>
        <p:sp>
          <p:nvSpPr>
            <p:cNvPr id="36" name="Freeform 35">
              <a:extLst>
                <a:ext uri="{FF2B5EF4-FFF2-40B4-BE49-F238E27FC236}">
                  <a16:creationId xmlns:a16="http://schemas.microsoft.com/office/drawing/2014/main" id="{18C12E81-AAFA-C34C-B19B-0EFFE4925FC7}"/>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grpSp>
        <p:nvGrpSpPr>
          <p:cNvPr id="37" name="Group 36">
            <a:extLst>
              <a:ext uri="{FF2B5EF4-FFF2-40B4-BE49-F238E27FC236}">
                <a16:creationId xmlns:a16="http://schemas.microsoft.com/office/drawing/2014/main" id="{E4B0B673-19A3-1848-8477-83CACC35CB9A}"/>
              </a:ext>
              <a:ext uri="{C183D7F6-B498-43B3-948B-1728B52AA6E4}">
                <adec:decorative xmlns:adec="http://schemas.microsoft.com/office/drawing/2017/decorative" val="1"/>
              </a:ext>
            </a:extLst>
          </p:cNvPr>
          <p:cNvGrpSpPr/>
          <p:nvPr/>
        </p:nvGrpSpPr>
        <p:grpSpPr>
          <a:xfrm>
            <a:off x="8861649" y="3313736"/>
            <a:ext cx="2884750" cy="915763"/>
            <a:chOff x="4961065" y="799418"/>
            <a:chExt cx="2884750" cy="915763"/>
          </a:xfrm>
        </p:grpSpPr>
        <p:sp>
          <p:nvSpPr>
            <p:cNvPr id="38" name="Freeform 37">
              <a:extLst>
                <a:ext uri="{FF2B5EF4-FFF2-40B4-BE49-F238E27FC236}">
                  <a16:creationId xmlns:a16="http://schemas.microsoft.com/office/drawing/2014/main" id="{729BF375-F823-5E42-9548-450BFBCCC31B}"/>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surprised</a:t>
              </a:r>
              <a:r>
                <a:rPr lang="en-US" sz="2800" dirty="0">
                  <a:solidFill>
                    <a:schemeClr val="bg1"/>
                  </a:solidFill>
                  <a:latin typeface="Comic Sans MS" panose="030F0902030302020204" pitchFamily="66" charset="0"/>
                </a:rPr>
                <a:t>.</a:t>
              </a:r>
              <a:endParaRPr lang="en-US" sz="2800" dirty="0">
                <a:latin typeface="Comic Sans MS" panose="030F0902030302020204" pitchFamily="66" charset="0"/>
              </a:endParaRPr>
            </a:p>
          </p:txBody>
        </p:sp>
        <p:sp>
          <p:nvSpPr>
            <p:cNvPr id="39" name="Freeform 38">
              <a:extLst>
                <a:ext uri="{FF2B5EF4-FFF2-40B4-BE49-F238E27FC236}">
                  <a16:creationId xmlns:a16="http://schemas.microsoft.com/office/drawing/2014/main" id="{A3D87BF2-EAAF-0840-8E96-EBBA8FE76A77}"/>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3D74FD60-F564-494C-9400-BD8487169FE4}"/>
              </a:ext>
              <a:ext uri="{C183D7F6-B498-43B3-948B-1728B52AA6E4}">
                <adec:decorative xmlns:adec="http://schemas.microsoft.com/office/drawing/2017/decorative" val="1"/>
              </a:ext>
            </a:extLst>
          </p:cNvPr>
          <p:cNvGrpSpPr/>
          <p:nvPr/>
        </p:nvGrpSpPr>
        <p:grpSpPr>
          <a:xfrm>
            <a:off x="8861649" y="4568875"/>
            <a:ext cx="2884750" cy="915763"/>
            <a:chOff x="4961065" y="799418"/>
            <a:chExt cx="2884750" cy="915763"/>
          </a:xfrm>
        </p:grpSpPr>
        <p:sp>
          <p:nvSpPr>
            <p:cNvPr id="41" name="Freeform 40">
              <a:extLst>
                <a:ext uri="{FF2B5EF4-FFF2-40B4-BE49-F238E27FC236}">
                  <a16:creationId xmlns:a16="http://schemas.microsoft.com/office/drawing/2014/main" id="{5A582942-0AE5-9A4C-99BE-7EE69AE77E40}"/>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shy</a:t>
              </a:r>
              <a:r>
                <a:rPr lang="en-US" sz="2800" dirty="0">
                  <a:solidFill>
                    <a:schemeClr val="bg1"/>
                  </a:solidFill>
                  <a:latin typeface="Comic Sans MS" panose="030F0902030302020204" pitchFamily="66" charset="0"/>
                </a:rPr>
                <a:t>.</a:t>
              </a:r>
              <a:endParaRPr lang="en-US" sz="2800" dirty="0">
                <a:latin typeface="Comic Sans MS" panose="030F0902030302020204" pitchFamily="66" charset="0"/>
              </a:endParaRPr>
            </a:p>
          </p:txBody>
        </p:sp>
        <p:sp>
          <p:nvSpPr>
            <p:cNvPr id="42" name="Freeform 41">
              <a:extLst>
                <a:ext uri="{FF2B5EF4-FFF2-40B4-BE49-F238E27FC236}">
                  <a16:creationId xmlns:a16="http://schemas.microsoft.com/office/drawing/2014/main" id="{72ADF67D-9BC4-AC48-BF61-66BCFA59E6A1}"/>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spTree>
    <p:extLst>
      <p:ext uri="{BB962C8B-B14F-4D97-AF65-F5344CB8AC3E}">
        <p14:creationId xmlns:p14="http://schemas.microsoft.com/office/powerpoint/2010/main" val="118446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5C00-6688-AE40-B6AE-5FE3967C3BFA}"/>
              </a:ext>
            </a:extLst>
          </p:cNvPr>
          <p:cNvSpPr>
            <a:spLocks noGrp="1"/>
          </p:cNvSpPr>
          <p:nvPr>
            <p:ph type="title"/>
          </p:nvPr>
        </p:nvSpPr>
        <p:spPr>
          <a:xfrm>
            <a:off x="0" y="-817097"/>
            <a:ext cx="5596799" cy="694418"/>
          </a:xfrm>
        </p:spPr>
        <p:txBody>
          <a:bodyPr/>
          <a:lstStyle/>
          <a:p>
            <a:r>
              <a:rPr lang="en-US" dirty="0">
                <a:solidFill>
                  <a:srgbClr val="ECECEC"/>
                </a:solidFill>
              </a:rPr>
              <a:t>Name It!</a:t>
            </a:r>
          </a:p>
        </p:txBody>
      </p:sp>
      <p:pic>
        <p:nvPicPr>
          <p:cNvPr id="8" name="Picture 7" descr="A purple emjoi face shows a crooked frown and wide eyes.">
            <a:extLst>
              <a:ext uri="{FF2B5EF4-FFF2-40B4-BE49-F238E27FC236}">
                <a16:creationId xmlns:a16="http://schemas.microsoft.com/office/drawing/2014/main" id="{63A8E2C6-EF7B-624B-B153-4A39CF7FC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21" y="472837"/>
            <a:ext cx="1663700" cy="1701800"/>
          </a:xfrm>
          <a:prstGeom prst="rect">
            <a:avLst/>
          </a:prstGeom>
        </p:spPr>
      </p:pic>
      <p:grpSp>
        <p:nvGrpSpPr>
          <p:cNvPr id="13" name="Group 12">
            <a:extLst>
              <a:ext uri="{FF2B5EF4-FFF2-40B4-BE49-F238E27FC236}">
                <a16:creationId xmlns:a16="http://schemas.microsoft.com/office/drawing/2014/main" id="{537A93A9-46AF-5E49-B761-76DCC69458F8}"/>
              </a:ext>
              <a:ext uri="{C183D7F6-B498-43B3-948B-1728B52AA6E4}">
                <adec:decorative xmlns:adec="http://schemas.microsoft.com/office/drawing/2017/decorative" val="1"/>
              </a:ext>
            </a:extLst>
          </p:cNvPr>
          <p:cNvGrpSpPr/>
          <p:nvPr/>
        </p:nvGrpSpPr>
        <p:grpSpPr>
          <a:xfrm>
            <a:off x="1987990" y="876139"/>
            <a:ext cx="2884750" cy="915763"/>
            <a:chOff x="4961065" y="799418"/>
            <a:chExt cx="2884750" cy="915763"/>
          </a:xfrm>
        </p:grpSpPr>
        <p:sp>
          <p:nvSpPr>
            <p:cNvPr id="14" name="Freeform 13">
              <a:extLst>
                <a:ext uri="{FF2B5EF4-FFF2-40B4-BE49-F238E27FC236}">
                  <a16:creationId xmlns:a16="http://schemas.microsoft.com/office/drawing/2014/main" id="{33BB07BC-4016-3345-99C6-B0BE6CE51D85}"/>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[type here]</a:t>
              </a:r>
              <a:r>
                <a:rPr lang="en-US" sz="2800" dirty="0">
                  <a:solidFill>
                    <a:schemeClr val="bg1"/>
                  </a:solidFill>
                  <a:latin typeface="Comic Sans MS" panose="030F0902030302020204" pitchFamily="66" charset="0"/>
                </a:rPr>
                <a:t>.</a:t>
              </a:r>
            </a:p>
          </p:txBody>
        </p:sp>
        <p:sp>
          <p:nvSpPr>
            <p:cNvPr id="16" name="Freeform 15">
              <a:extLst>
                <a:ext uri="{FF2B5EF4-FFF2-40B4-BE49-F238E27FC236}">
                  <a16:creationId xmlns:a16="http://schemas.microsoft.com/office/drawing/2014/main" id="{40B83FE4-5FA3-BD4B-875A-FA42FE302D28}"/>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pic>
        <p:nvPicPr>
          <p:cNvPr id="4" name="Picture 3" descr="A light blue emoji face has no expression.">
            <a:extLst>
              <a:ext uri="{FF2B5EF4-FFF2-40B4-BE49-F238E27FC236}">
                <a16:creationId xmlns:a16="http://schemas.microsoft.com/office/drawing/2014/main" id="{150B7B43-4450-D345-95F0-AF5C0E410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3372" y="519692"/>
            <a:ext cx="1676400" cy="1689100"/>
          </a:xfrm>
          <a:prstGeom prst="rect">
            <a:avLst/>
          </a:prstGeom>
        </p:spPr>
      </p:pic>
      <p:grpSp>
        <p:nvGrpSpPr>
          <p:cNvPr id="17" name="Group 16">
            <a:extLst>
              <a:ext uri="{FF2B5EF4-FFF2-40B4-BE49-F238E27FC236}">
                <a16:creationId xmlns:a16="http://schemas.microsoft.com/office/drawing/2014/main" id="{25CAE735-6EF4-1043-B5C6-D7AFFFEEF708}"/>
              </a:ext>
              <a:ext uri="{C183D7F6-B498-43B3-948B-1728B52AA6E4}">
                <adec:decorative xmlns:adec="http://schemas.microsoft.com/office/drawing/2017/decorative" val="1"/>
              </a:ext>
            </a:extLst>
          </p:cNvPr>
          <p:cNvGrpSpPr/>
          <p:nvPr/>
        </p:nvGrpSpPr>
        <p:grpSpPr>
          <a:xfrm>
            <a:off x="8375039" y="876139"/>
            <a:ext cx="2884750" cy="915763"/>
            <a:chOff x="4961065" y="799418"/>
            <a:chExt cx="2884750" cy="915763"/>
          </a:xfrm>
        </p:grpSpPr>
        <p:sp>
          <p:nvSpPr>
            <p:cNvPr id="18" name="Freeform 17">
              <a:extLst>
                <a:ext uri="{FF2B5EF4-FFF2-40B4-BE49-F238E27FC236}">
                  <a16:creationId xmlns:a16="http://schemas.microsoft.com/office/drawing/2014/main" id="{183ABB52-C01F-5C46-B439-FD626D70F9A4}"/>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[type here]</a:t>
              </a:r>
              <a:r>
                <a:rPr lang="en-US" sz="2800" dirty="0">
                  <a:solidFill>
                    <a:schemeClr val="bg1"/>
                  </a:solidFill>
                  <a:latin typeface="Comic Sans MS" panose="030F0902030302020204" pitchFamily="66" charset="0"/>
                </a:rPr>
                <a:t>.</a:t>
              </a:r>
            </a:p>
          </p:txBody>
        </p:sp>
        <p:sp>
          <p:nvSpPr>
            <p:cNvPr id="19" name="Freeform 18">
              <a:extLst>
                <a:ext uri="{FF2B5EF4-FFF2-40B4-BE49-F238E27FC236}">
                  <a16:creationId xmlns:a16="http://schemas.microsoft.com/office/drawing/2014/main" id="{9A702D89-0357-5443-9DE6-813885DEB565}"/>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pic>
        <p:nvPicPr>
          <p:cNvPr id="10" name="Picture 9" descr="An orange emjoi face grits its teeth and furrows its brows.">
            <a:extLst>
              <a:ext uri="{FF2B5EF4-FFF2-40B4-BE49-F238E27FC236}">
                <a16:creationId xmlns:a16="http://schemas.microsoft.com/office/drawing/2014/main" id="{4671AB30-3454-C34D-97D5-FFC7751D7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3776" y="2264522"/>
            <a:ext cx="1625600" cy="1663700"/>
          </a:xfrm>
          <a:prstGeom prst="rect">
            <a:avLst/>
          </a:prstGeom>
        </p:spPr>
      </p:pic>
      <p:grpSp>
        <p:nvGrpSpPr>
          <p:cNvPr id="21" name="Group 20">
            <a:extLst>
              <a:ext uri="{FF2B5EF4-FFF2-40B4-BE49-F238E27FC236}">
                <a16:creationId xmlns:a16="http://schemas.microsoft.com/office/drawing/2014/main" id="{E6AA509F-074B-0747-8770-02E4913E4D80}"/>
              </a:ext>
              <a:ext uri="{C183D7F6-B498-43B3-948B-1728B52AA6E4}">
                <adec:decorative xmlns:adec="http://schemas.microsoft.com/office/drawing/2017/decorative" val="1"/>
              </a:ext>
            </a:extLst>
          </p:cNvPr>
          <p:cNvGrpSpPr/>
          <p:nvPr/>
        </p:nvGrpSpPr>
        <p:grpSpPr>
          <a:xfrm>
            <a:off x="4463057" y="2649937"/>
            <a:ext cx="2884750" cy="915763"/>
            <a:chOff x="4961065" y="799418"/>
            <a:chExt cx="2884750" cy="915763"/>
          </a:xfrm>
        </p:grpSpPr>
        <p:sp>
          <p:nvSpPr>
            <p:cNvPr id="22" name="Freeform 21">
              <a:extLst>
                <a:ext uri="{FF2B5EF4-FFF2-40B4-BE49-F238E27FC236}">
                  <a16:creationId xmlns:a16="http://schemas.microsoft.com/office/drawing/2014/main" id="{8B1B6835-91CA-ED40-85A0-55CD9FEB844F}"/>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[type here]</a:t>
              </a:r>
              <a:r>
                <a:rPr lang="en-US" sz="2800" dirty="0">
                  <a:solidFill>
                    <a:schemeClr val="bg1"/>
                  </a:solidFill>
                  <a:latin typeface="Comic Sans MS" panose="030F0902030302020204" pitchFamily="66" charset="0"/>
                </a:rPr>
                <a:t>.</a:t>
              </a:r>
            </a:p>
          </p:txBody>
        </p:sp>
        <p:sp>
          <p:nvSpPr>
            <p:cNvPr id="23" name="Freeform 22">
              <a:extLst>
                <a:ext uri="{FF2B5EF4-FFF2-40B4-BE49-F238E27FC236}">
                  <a16:creationId xmlns:a16="http://schemas.microsoft.com/office/drawing/2014/main" id="{588C346C-6C2D-7441-88C7-B6F8E7932115}"/>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pic>
        <p:nvPicPr>
          <p:cNvPr id="15" name="Picture 14" descr="A green emoji face holds a hand to its mouth and looks up.">
            <a:extLst>
              <a:ext uri="{FF2B5EF4-FFF2-40B4-BE49-F238E27FC236}">
                <a16:creationId xmlns:a16="http://schemas.microsoft.com/office/drawing/2014/main" id="{55233F44-F6BC-C247-ACDA-B3A7BB02FF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774" y="3981499"/>
            <a:ext cx="1638300" cy="1803400"/>
          </a:xfrm>
          <a:prstGeom prst="rect">
            <a:avLst/>
          </a:prstGeom>
        </p:spPr>
      </p:pic>
      <p:grpSp>
        <p:nvGrpSpPr>
          <p:cNvPr id="24" name="Group 23">
            <a:extLst>
              <a:ext uri="{FF2B5EF4-FFF2-40B4-BE49-F238E27FC236}">
                <a16:creationId xmlns:a16="http://schemas.microsoft.com/office/drawing/2014/main" id="{0FDC331E-FF5A-3D42-8002-866D0F7399A5}"/>
              </a:ext>
              <a:ext uri="{C183D7F6-B498-43B3-948B-1728B52AA6E4}">
                <adec:decorative xmlns:adec="http://schemas.microsoft.com/office/drawing/2017/decorative" val="1"/>
              </a:ext>
            </a:extLst>
          </p:cNvPr>
          <p:cNvGrpSpPr/>
          <p:nvPr/>
        </p:nvGrpSpPr>
        <p:grpSpPr>
          <a:xfrm>
            <a:off x="2049866" y="4451237"/>
            <a:ext cx="2884750" cy="915763"/>
            <a:chOff x="4961065" y="799418"/>
            <a:chExt cx="2884750" cy="915763"/>
          </a:xfrm>
        </p:grpSpPr>
        <p:sp>
          <p:nvSpPr>
            <p:cNvPr id="25" name="Freeform 24">
              <a:extLst>
                <a:ext uri="{FF2B5EF4-FFF2-40B4-BE49-F238E27FC236}">
                  <a16:creationId xmlns:a16="http://schemas.microsoft.com/office/drawing/2014/main" id="{66D383E7-B8E6-0944-AA6A-F849D80624CE}"/>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[type here]</a:t>
              </a:r>
              <a:r>
                <a:rPr lang="en-US" sz="2800" dirty="0">
                  <a:solidFill>
                    <a:schemeClr val="bg1"/>
                  </a:solidFill>
                  <a:latin typeface="Comic Sans MS" panose="030F0902030302020204" pitchFamily="66" charset="0"/>
                </a:rPr>
                <a:t>.</a:t>
              </a:r>
            </a:p>
          </p:txBody>
        </p:sp>
        <p:sp>
          <p:nvSpPr>
            <p:cNvPr id="26" name="Freeform 25">
              <a:extLst>
                <a:ext uri="{FF2B5EF4-FFF2-40B4-BE49-F238E27FC236}">
                  <a16:creationId xmlns:a16="http://schemas.microsoft.com/office/drawing/2014/main" id="{D3E1552A-124C-8E4F-A550-29E43CDD076F}"/>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pic>
        <p:nvPicPr>
          <p:cNvPr id="7" name="Picture 6" descr="A yellow emoji face looks up and has a lightbulb idea.">
            <a:extLst>
              <a:ext uri="{FF2B5EF4-FFF2-40B4-BE49-F238E27FC236}">
                <a16:creationId xmlns:a16="http://schemas.microsoft.com/office/drawing/2014/main" id="{E1092FC3-F904-B74F-AE9A-0220CD46C1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8800" y="3436575"/>
            <a:ext cx="2146300" cy="2235200"/>
          </a:xfrm>
          <a:prstGeom prst="rect">
            <a:avLst/>
          </a:prstGeom>
        </p:spPr>
      </p:pic>
      <p:grpSp>
        <p:nvGrpSpPr>
          <p:cNvPr id="27" name="Group 26">
            <a:extLst>
              <a:ext uri="{FF2B5EF4-FFF2-40B4-BE49-F238E27FC236}">
                <a16:creationId xmlns:a16="http://schemas.microsoft.com/office/drawing/2014/main" id="{D0E6653D-3F8C-3F4F-A030-BE605B69AD0E}"/>
              </a:ext>
              <a:ext uri="{C183D7F6-B498-43B3-948B-1728B52AA6E4}">
                <adec:decorative xmlns:adec="http://schemas.microsoft.com/office/drawing/2017/decorative" val="1"/>
              </a:ext>
            </a:extLst>
          </p:cNvPr>
          <p:cNvGrpSpPr/>
          <p:nvPr/>
        </p:nvGrpSpPr>
        <p:grpSpPr>
          <a:xfrm>
            <a:off x="8375039" y="4423737"/>
            <a:ext cx="2884750" cy="915763"/>
            <a:chOff x="4961065" y="799418"/>
            <a:chExt cx="2884750" cy="915763"/>
          </a:xfrm>
        </p:grpSpPr>
        <p:sp>
          <p:nvSpPr>
            <p:cNvPr id="28" name="Freeform 27">
              <a:extLst>
                <a:ext uri="{FF2B5EF4-FFF2-40B4-BE49-F238E27FC236}">
                  <a16:creationId xmlns:a16="http://schemas.microsoft.com/office/drawing/2014/main" id="{0D02DC75-14FF-7C4A-BAAE-E3FB6B10F786}"/>
                </a:ext>
              </a:extLst>
            </p:cNvPr>
            <p:cNvSpPr/>
            <p:nvPr/>
          </p:nvSpPr>
          <p:spPr>
            <a:xfrm>
              <a:off x="5012355" y="855122"/>
              <a:ext cx="2797182" cy="816854"/>
            </a:xfrm>
            <a:custGeom>
              <a:avLst/>
              <a:gdLst>
                <a:gd name="connsiteX0" fmla="*/ 2535729 w 2797182"/>
                <a:gd name="connsiteY0" fmla="*/ 816854 h 816854"/>
                <a:gd name="connsiteX1" fmla="*/ 261454 w 2797182"/>
                <a:gd name="connsiteY1" fmla="*/ 816854 h 816854"/>
                <a:gd name="connsiteX2" fmla="*/ 0 w 2797182"/>
                <a:gd name="connsiteY2" fmla="*/ 557003 h 816854"/>
                <a:gd name="connsiteX3" fmla="*/ 0 w 2797182"/>
                <a:gd name="connsiteY3" fmla="*/ 258608 h 816854"/>
                <a:gd name="connsiteX4" fmla="*/ 261454 w 2797182"/>
                <a:gd name="connsiteY4" fmla="*/ 0 h 816854"/>
                <a:gd name="connsiteX5" fmla="*/ 2535729 w 2797182"/>
                <a:gd name="connsiteY5" fmla="*/ 0 h 816854"/>
                <a:gd name="connsiteX6" fmla="*/ 2797183 w 2797182"/>
                <a:gd name="connsiteY6" fmla="*/ 259852 h 816854"/>
                <a:gd name="connsiteX7" fmla="*/ 2797183 w 2797182"/>
                <a:gd name="connsiteY7" fmla="*/ 558246 h 816854"/>
                <a:gd name="connsiteX8" fmla="*/ 2535729 w 2797182"/>
                <a:gd name="connsiteY8" fmla="*/ 816854 h 8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82" h="816854">
                  <a:moveTo>
                    <a:pt x="2535729" y="816854"/>
                  </a:moveTo>
                  <a:lnTo>
                    <a:pt x="261454" y="816854"/>
                  </a:lnTo>
                  <a:cubicBezTo>
                    <a:pt x="117592" y="816854"/>
                    <a:pt x="0" y="699983"/>
                    <a:pt x="0" y="557003"/>
                  </a:cubicBezTo>
                  <a:lnTo>
                    <a:pt x="0" y="258608"/>
                  </a:lnTo>
                  <a:cubicBezTo>
                    <a:pt x="0" y="115628"/>
                    <a:pt x="117592" y="0"/>
                    <a:pt x="261454" y="0"/>
                  </a:cubicBezTo>
                  <a:lnTo>
                    <a:pt x="2535729" y="0"/>
                  </a:lnTo>
                  <a:cubicBezTo>
                    <a:pt x="2679591" y="0"/>
                    <a:pt x="2797183" y="115628"/>
                    <a:pt x="2797183" y="259852"/>
                  </a:cubicBezTo>
                  <a:lnTo>
                    <a:pt x="2797183" y="558246"/>
                  </a:lnTo>
                  <a:cubicBezTo>
                    <a:pt x="2795932" y="699983"/>
                    <a:pt x="2679591" y="816854"/>
                    <a:pt x="2535729" y="816854"/>
                  </a:cubicBezTo>
                  <a:close/>
                </a:path>
              </a:pathLst>
            </a:custGeom>
            <a:solidFill>
              <a:srgbClr val="FFFFFF"/>
            </a:solidFill>
            <a:ln w="12507" cap="flat">
              <a:noFill/>
              <a:prstDash val="solid"/>
              <a:miter/>
            </a:ln>
          </p:spPr>
          <p:txBody>
            <a:bodyPr rtlCol="0" anchor="ctr"/>
            <a:lstStyle/>
            <a:p>
              <a:pPr algn="ctr"/>
              <a:r>
                <a:rPr lang="en-US" sz="2800" dirty="0">
                  <a:latin typeface="Comic Sans MS" panose="030F0902030302020204" pitchFamily="66" charset="0"/>
                </a:rPr>
                <a:t>[type here]</a:t>
              </a:r>
              <a:r>
                <a:rPr lang="en-US" sz="2800" dirty="0">
                  <a:solidFill>
                    <a:schemeClr val="bg1"/>
                  </a:solidFill>
                  <a:latin typeface="Comic Sans MS" panose="030F0902030302020204" pitchFamily="66" charset="0"/>
                </a:rPr>
                <a:t>.</a:t>
              </a:r>
            </a:p>
          </p:txBody>
        </p:sp>
        <p:sp>
          <p:nvSpPr>
            <p:cNvPr id="29" name="Freeform 28">
              <a:extLst>
                <a:ext uri="{FF2B5EF4-FFF2-40B4-BE49-F238E27FC236}">
                  <a16:creationId xmlns:a16="http://schemas.microsoft.com/office/drawing/2014/main" id="{7107DA0E-0FE7-7F4B-AEDF-3852EE4067A7}"/>
                </a:ext>
                <a:ext uri="{C183D7F6-B498-43B3-948B-1728B52AA6E4}">
                  <adec:decorative xmlns:adec="http://schemas.microsoft.com/office/drawing/2017/decorative" val="1"/>
                </a:ext>
              </a:extLst>
            </p:cNvPr>
            <p:cNvSpPr/>
            <p:nvPr/>
          </p:nvSpPr>
          <p:spPr>
            <a:xfrm>
              <a:off x="4961065" y="799418"/>
              <a:ext cx="2884750" cy="915763"/>
            </a:xfrm>
            <a:custGeom>
              <a:avLst/>
              <a:gdLst>
                <a:gd name="connsiteX0" fmla="*/ 2869739 w 2884750"/>
                <a:gd name="connsiteY0" fmla="*/ 566705 h 915763"/>
                <a:gd name="connsiteX1" fmla="*/ 2869739 w 2884750"/>
                <a:gd name="connsiteY1" fmla="*/ 561731 h 915763"/>
                <a:gd name="connsiteX2" fmla="*/ 2870990 w 2884750"/>
                <a:gd name="connsiteY2" fmla="*/ 566705 h 915763"/>
                <a:gd name="connsiteX3" fmla="*/ 2869739 w 2884750"/>
                <a:gd name="connsiteY3" fmla="*/ 556758 h 915763"/>
                <a:gd name="connsiteX4" fmla="*/ 2869739 w 2884750"/>
                <a:gd name="connsiteY4" fmla="*/ 550542 h 915763"/>
                <a:gd name="connsiteX5" fmla="*/ 2870990 w 2884750"/>
                <a:gd name="connsiteY5" fmla="*/ 545568 h 915763"/>
                <a:gd name="connsiteX6" fmla="*/ 2872241 w 2884750"/>
                <a:gd name="connsiteY6" fmla="*/ 556758 h 915763"/>
                <a:gd name="connsiteX7" fmla="*/ 2869739 w 2884750"/>
                <a:gd name="connsiteY7" fmla="*/ 526919 h 915763"/>
                <a:gd name="connsiteX8" fmla="*/ 2869739 w 2884750"/>
                <a:gd name="connsiteY8" fmla="*/ 499566 h 915763"/>
                <a:gd name="connsiteX9" fmla="*/ 2877245 w 2884750"/>
                <a:gd name="connsiteY9" fmla="*/ 495836 h 915763"/>
                <a:gd name="connsiteX10" fmla="*/ 2877245 w 2884750"/>
                <a:gd name="connsiteY10" fmla="*/ 490863 h 915763"/>
                <a:gd name="connsiteX11" fmla="*/ 2869739 w 2884750"/>
                <a:gd name="connsiteY11" fmla="*/ 498323 h 915763"/>
                <a:gd name="connsiteX12" fmla="*/ 2869739 w 2884750"/>
                <a:gd name="connsiteY12" fmla="*/ 428697 h 915763"/>
                <a:gd name="connsiteX13" fmla="*/ 2870990 w 2884750"/>
                <a:gd name="connsiteY13" fmla="*/ 428697 h 915763"/>
                <a:gd name="connsiteX14" fmla="*/ 2869739 w 2884750"/>
                <a:gd name="connsiteY14" fmla="*/ 423724 h 915763"/>
                <a:gd name="connsiteX15" fmla="*/ 2869739 w 2884750"/>
                <a:gd name="connsiteY15" fmla="*/ 362802 h 915763"/>
                <a:gd name="connsiteX16" fmla="*/ 2874743 w 2884750"/>
                <a:gd name="connsiteY16" fmla="*/ 346639 h 915763"/>
                <a:gd name="connsiteX17" fmla="*/ 2869739 w 2884750"/>
                <a:gd name="connsiteY17" fmla="*/ 352855 h 915763"/>
                <a:gd name="connsiteX18" fmla="*/ 2869739 w 2884750"/>
                <a:gd name="connsiteY18" fmla="*/ 342909 h 915763"/>
                <a:gd name="connsiteX19" fmla="*/ 2869739 w 2884750"/>
                <a:gd name="connsiteY19" fmla="*/ 324259 h 915763"/>
                <a:gd name="connsiteX20" fmla="*/ 2869739 w 2884750"/>
                <a:gd name="connsiteY20" fmla="*/ 321773 h 915763"/>
                <a:gd name="connsiteX21" fmla="*/ 2867237 w 2884750"/>
                <a:gd name="connsiteY21" fmla="*/ 293177 h 915763"/>
                <a:gd name="connsiteX22" fmla="*/ 2868488 w 2884750"/>
                <a:gd name="connsiteY22" fmla="*/ 290690 h 915763"/>
                <a:gd name="connsiteX23" fmla="*/ 2865986 w 2884750"/>
                <a:gd name="connsiteY23" fmla="*/ 283230 h 915763"/>
                <a:gd name="connsiteX24" fmla="*/ 2864735 w 2884750"/>
                <a:gd name="connsiteY24" fmla="*/ 277014 h 915763"/>
                <a:gd name="connsiteX25" fmla="*/ 2864735 w 2884750"/>
                <a:gd name="connsiteY25" fmla="*/ 260851 h 915763"/>
                <a:gd name="connsiteX26" fmla="*/ 2872241 w 2884750"/>
                <a:gd name="connsiteY26" fmla="*/ 293177 h 915763"/>
                <a:gd name="connsiteX27" fmla="*/ 2877245 w 2884750"/>
                <a:gd name="connsiteY27" fmla="*/ 264580 h 915763"/>
                <a:gd name="connsiteX28" fmla="*/ 2884751 w 2884750"/>
                <a:gd name="connsiteY28" fmla="*/ 257121 h 915763"/>
                <a:gd name="connsiteX29" fmla="*/ 2872241 w 2884750"/>
                <a:gd name="connsiteY29" fmla="*/ 224795 h 915763"/>
                <a:gd name="connsiteX30" fmla="*/ 2868488 w 2884750"/>
                <a:gd name="connsiteY30" fmla="*/ 206145 h 915763"/>
                <a:gd name="connsiteX31" fmla="*/ 2869739 w 2884750"/>
                <a:gd name="connsiteY31" fmla="*/ 219821 h 915763"/>
                <a:gd name="connsiteX32" fmla="*/ 2863484 w 2884750"/>
                <a:gd name="connsiteY32" fmla="*/ 209875 h 915763"/>
                <a:gd name="connsiteX33" fmla="*/ 2869739 w 2884750"/>
                <a:gd name="connsiteY33" fmla="*/ 224795 h 915763"/>
                <a:gd name="connsiteX34" fmla="*/ 2868488 w 2884750"/>
                <a:gd name="connsiteY34" fmla="*/ 244688 h 915763"/>
                <a:gd name="connsiteX35" fmla="*/ 2862233 w 2884750"/>
                <a:gd name="connsiteY35" fmla="*/ 257121 h 915763"/>
                <a:gd name="connsiteX36" fmla="*/ 2859731 w 2884750"/>
                <a:gd name="connsiteY36" fmla="*/ 248417 h 915763"/>
                <a:gd name="connsiteX37" fmla="*/ 2860983 w 2884750"/>
                <a:gd name="connsiteY37" fmla="*/ 237228 h 915763"/>
                <a:gd name="connsiteX38" fmla="*/ 2844720 w 2884750"/>
                <a:gd name="connsiteY38" fmla="*/ 199928 h 915763"/>
                <a:gd name="connsiteX39" fmla="*/ 2849724 w 2884750"/>
                <a:gd name="connsiteY39" fmla="*/ 218578 h 915763"/>
                <a:gd name="connsiteX40" fmla="*/ 2843469 w 2884750"/>
                <a:gd name="connsiteY40" fmla="*/ 204902 h 915763"/>
                <a:gd name="connsiteX41" fmla="*/ 2843469 w 2884750"/>
                <a:gd name="connsiteY41" fmla="*/ 198685 h 915763"/>
                <a:gd name="connsiteX42" fmla="*/ 2843469 w 2884750"/>
                <a:gd name="connsiteY42" fmla="*/ 198685 h 915763"/>
                <a:gd name="connsiteX43" fmla="*/ 2839716 w 2884750"/>
                <a:gd name="connsiteY43" fmla="*/ 188739 h 915763"/>
                <a:gd name="connsiteX44" fmla="*/ 2833461 w 2884750"/>
                <a:gd name="connsiteY44" fmla="*/ 172576 h 915763"/>
                <a:gd name="connsiteX45" fmla="*/ 2833461 w 2884750"/>
                <a:gd name="connsiteY45" fmla="*/ 173819 h 915763"/>
                <a:gd name="connsiteX46" fmla="*/ 2833461 w 2884750"/>
                <a:gd name="connsiteY46" fmla="*/ 173819 h 915763"/>
                <a:gd name="connsiteX47" fmla="*/ 2833461 w 2884750"/>
                <a:gd name="connsiteY47" fmla="*/ 173819 h 915763"/>
                <a:gd name="connsiteX48" fmla="*/ 2832210 w 2884750"/>
                <a:gd name="connsiteY48" fmla="*/ 175062 h 915763"/>
                <a:gd name="connsiteX49" fmla="*/ 2832210 w 2884750"/>
                <a:gd name="connsiteY49" fmla="*/ 173819 h 915763"/>
                <a:gd name="connsiteX50" fmla="*/ 2830959 w 2884750"/>
                <a:gd name="connsiteY50" fmla="*/ 173819 h 915763"/>
                <a:gd name="connsiteX51" fmla="*/ 2827206 w 2884750"/>
                <a:gd name="connsiteY51" fmla="*/ 167602 h 915763"/>
                <a:gd name="connsiteX52" fmla="*/ 2832210 w 2884750"/>
                <a:gd name="connsiteY52" fmla="*/ 175062 h 915763"/>
                <a:gd name="connsiteX53" fmla="*/ 2833461 w 2884750"/>
                <a:gd name="connsiteY53" fmla="*/ 175062 h 915763"/>
                <a:gd name="connsiteX54" fmla="*/ 2833461 w 2884750"/>
                <a:gd name="connsiteY54" fmla="*/ 175062 h 915763"/>
                <a:gd name="connsiteX55" fmla="*/ 2827206 w 2884750"/>
                <a:gd name="connsiteY55" fmla="*/ 166359 h 915763"/>
                <a:gd name="connsiteX56" fmla="*/ 2829708 w 2884750"/>
                <a:gd name="connsiteY56" fmla="*/ 165116 h 915763"/>
                <a:gd name="connsiteX57" fmla="*/ 2833461 w 2884750"/>
                <a:gd name="connsiteY57" fmla="*/ 173819 h 915763"/>
                <a:gd name="connsiteX58" fmla="*/ 2830959 w 2884750"/>
                <a:gd name="connsiteY58" fmla="*/ 165116 h 915763"/>
                <a:gd name="connsiteX59" fmla="*/ 2835963 w 2884750"/>
                <a:gd name="connsiteY59" fmla="*/ 163872 h 915763"/>
                <a:gd name="connsiteX60" fmla="*/ 2807191 w 2884750"/>
                <a:gd name="connsiteY60" fmla="*/ 140250 h 915763"/>
                <a:gd name="connsiteX61" fmla="*/ 2800936 w 2884750"/>
                <a:gd name="connsiteY61" fmla="*/ 132790 h 915763"/>
                <a:gd name="connsiteX62" fmla="*/ 2803438 w 2884750"/>
                <a:gd name="connsiteY62" fmla="*/ 136520 h 915763"/>
                <a:gd name="connsiteX63" fmla="*/ 2802186 w 2884750"/>
                <a:gd name="connsiteY63" fmla="*/ 136520 h 915763"/>
                <a:gd name="connsiteX64" fmla="*/ 2797183 w 2884750"/>
                <a:gd name="connsiteY64" fmla="*/ 129060 h 915763"/>
                <a:gd name="connsiteX65" fmla="*/ 2799685 w 2884750"/>
                <a:gd name="connsiteY65" fmla="*/ 131546 h 915763"/>
                <a:gd name="connsiteX66" fmla="*/ 2789677 w 2884750"/>
                <a:gd name="connsiteY66" fmla="*/ 115383 h 915763"/>
                <a:gd name="connsiteX67" fmla="*/ 2788426 w 2884750"/>
                <a:gd name="connsiteY67" fmla="*/ 112897 h 915763"/>
                <a:gd name="connsiteX68" fmla="*/ 2787175 w 2884750"/>
                <a:gd name="connsiteY68" fmla="*/ 110410 h 915763"/>
                <a:gd name="connsiteX69" fmla="*/ 2784673 w 2884750"/>
                <a:gd name="connsiteY69" fmla="*/ 94247 h 915763"/>
                <a:gd name="connsiteX70" fmla="*/ 2774665 w 2884750"/>
                <a:gd name="connsiteY70" fmla="*/ 93004 h 915763"/>
                <a:gd name="connsiteX71" fmla="*/ 2774665 w 2884750"/>
                <a:gd name="connsiteY71" fmla="*/ 95490 h 915763"/>
                <a:gd name="connsiteX72" fmla="*/ 2754650 w 2884750"/>
                <a:gd name="connsiteY72" fmla="*/ 86787 h 915763"/>
                <a:gd name="connsiteX73" fmla="*/ 2764657 w 2884750"/>
                <a:gd name="connsiteY73" fmla="*/ 96734 h 915763"/>
                <a:gd name="connsiteX74" fmla="*/ 2757151 w 2884750"/>
                <a:gd name="connsiteY74" fmla="*/ 90517 h 915763"/>
                <a:gd name="connsiteX75" fmla="*/ 2754650 w 2884750"/>
                <a:gd name="connsiteY75" fmla="*/ 88031 h 915763"/>
                <a:gd name="connsiteX76" fmla="*/ 2755900 w 2884750"/>
                <a:gd name="connsiteY76" fmla="*/ 88031 h 915763"/>
                <a:gd name="connsiteX77" fmla="*/ 2753398 w 2884750"/>
                <a:gd name="connsiteY77" fmla="*/ 83057 h 915763"/>
                <a:gd name="connsiteX78" fmla="*/ 2754650 w 2884750"/>
                <a:gd name="connsiteY78" fmla="*/ 84301 h 915763"/>
                <a:gd name="connsiteX79" fmla="*/ 2714618 w 2884750"/>
                <a:gd name="connsiteY79" fmla="*/ 55704 h 915763"/>
                <a:gd name="connsiteX80" fmla="*/ 2688348 w 2884750"/>
                <a:gd name="connsiteY80" fmla="*/ 45758 h 915763"/>
                <a:gd name="connsiteX81" fmla="*/ 2657073 w 2884750"/>
                <a:gd name="connsiteY81" fmla="*/ 37055 h 915763"/>
                <a:gd name="connsiteX82" fmla="*/ 2648317 w 2884750"/>
                <a:gd name="connsiteY82" fmla="*/ 29595 h 915763"/>
                <a:gd name="connsiteX83" fmla="*/ 2672085 w 2884750"/>
                <a:gd name="connsiteY83" fmla="*/ 38298 h 915763"/>
                <a:gd name="connsiteX84" fmla="*/ 2660826 w 2884750"/>
                <a:gd name="connsiteY84" fmla="*/ 29595 h 915763"/>
                <a:gd name="connsiteX85" fmla="*/ 2643313 w 2884750"/>
                <a:gd name="connsiteY85" fmla="*/ 18405 h 915763"/>
                <a:gd name="connsiteX86" fmla="*/ 2637058 w 2884750"/>
                <a:gd name="connsiteY86" fmla="*/ 23378 h 915763"/>
                <a:gd name="connsiteX87" fmla="*/ 2609536 w 2884750"/>
                <a:gd name="connsiteY87" fmla="*/ 18405 h 915763"/>
                <a:gd name="connsiteX88" fmla="*/ 2585768 w 2884750"/>
                <a:gd name="connsiteY88" fmla="*/ 22135 h 915763"/>
                <a:gd name="connsiteX89" fmla="*/ 2568254 w 2884750"/>
                <a:gd name="connsiteY89" fmla="*/ 14675 h 915763"/>
                <a:gd name="connsiteX90" fmla="*/ 2551991 w 2884750"/>
                <a:gd name="connsiteY90" fmla="*/ 10945 h 915763"/>
                <a:gd name="connsiteX91" fmla="*/ 2514462 w 2884750"/>
                <a:gd name="connsiteY91" fmla="*/ 3485 h 915763"/>
                <a:gd name="connsiteX92" fmla="*/ 2499450 w 2884750"/>
                <a:gd name="connsiteY92" fmla="*/ 8459 h 915763"/>
                <a:gd name="connsiteX93" fmla="*/ 2493195 w 2884750"/>
                <a:gd name="connsiteY93" fmla="*/ 10945 h 915763"/>
                <a:gd name="connsiteX94" fmla="*/ 2491945 w 2884750"/>
                <a:gd name="connsiteY94" fmla="*/ 10945 h 915763"/>
                <a:gd name="connsiteX95" fmla="*/ 2493195 w 2884750"/>
                <a:gd name="connsiteY95" fmla="*/ 10945 h 915763"/>
                <a:gd name="connsiteX96" fmla="*/ 2494446 w 2884750"/>
                <a:gd name="connsiteY96" fmla="*/ 10945 h 915763"/>
                <a:gd name="connsiteX97" fmla="*/ 2506956 w 2884750"/>
                <a:gd name="connsiteY97" fmla="*/ 15919 h 915763"/>
                <a:gd name="connsiteX98" fmla="*/ 2493195 w 2884750"/>
                <a:gd name="connsiteY98" fmla="*/ 19648 h 915763"/>
                <a:gd name="connsiteX99" fmla="*/ 2496948 w 2884750"/>
                <a:gd name="connsiteY99" fmla="*/ 13432 h 915763"/>
                <a:gd name="connsiteX100" fmla="*/ 2435651 w 2884750"/>
                <a:gd name="connsiteY100" fmla="*/ 24622 h 915763"/>
                <a:gd name="connsiteX101" fmla="*/ 2438153 w 2884750"/>
                <a:gd name="connsiteY101" fmla="*/ 18405 h 915763"/>
                <a:gd name="connsiteX102" fmla="*/ 2416886 w 2884750"/>
                <a:gd name="connsiteY102" fmla="*/ 24622 h 915763"/>
                <a:gd name="connsiteX103" fmla="*/ 2411882 w 2884750"/>
                <a:gd name="connsiteY103" fmla="*/ 8459 h 915763"/>
                <a:gd name="connsiteX104" fmla="*/ 2379357 w 2884750"/>
                <a:gd name="connsiteY104" fmla="*/ 8459 h 915763"/>
                <a:gd name="connsiteX105" fmla="*/ 2316808 w 2884750"/>
                <a:gd name="connsiteY105" fmla="*/ 5972 h 915763"/>
                <a:gd name="connsiteX106" fmla="*/ 2291788 w 2884750"/>
                <a:gd name="connsiteY106" fmla="*/ 8459 h 915763"/>
                <a:gd name="connsiteX107" fmla="*/ 2240498 w 2884750"/>
                <a:gd name="connsiteY107" fmla="*/ 14675 h 915763"/>
                <a:gd name="connsiteX108" fmla="*/ 2240498 w 2884750"/>
                <a:gd name="connsiteY108" fmla="*/ 13432 h 915763"/>
                <a:gd name="connsiteX109" fmla="*/ 2077871 w 2884750"/>
                <a:gd name="connsiteY109" fmla="*/ 12189 h 915763"/>
                <a:gd name="connsiteX110" fmla="*/ 2015323 w 2884750"/>
                <a:gd name="connsiteY110" fmla="*/ 14675 h 915763"/>
                <a:gd name="connsiteX111" fmla="*/ 2010319 w 2884750"/>
                <a:gd name="connsiteY111" fmla="*/ 8459 h 915763"/>
                <a:gd name="connsiteX112" fmla="*/ 1935260 w 2884750"/>
                <a:gd name="connsiteY112" fmla="*/ 8459 h 915763"/>
                <a:gd name="connsiteX113" fmla="*/ 1790147 w 2884750"/>
                <a:gd name="connsiteY113" fmla="*/ 2242 h 915763"/>
                <a:gd name="connsiteX114" fmla="*/ 1788896 w 2884750"/>
                <a:gd name="connsiteY114" fmla="*/ 9702 h 915763"/>
                <a:gd name="connsiteX115" fmla="*/ 1703830 w 2884750"/>
                <a:gd name="connsiteY115" fmla="*/ 14675 h 915763"/>
                <a:gd name="connsiteX116" fmla="*/ 1705080 w 2884750"/>
                <a:gd name="connsiteY116" fmla="*/ 20892 h 915763"/>
                <a:gd name="connsiteX117" fmla="*/ 1702579 w 2884750"/>
                <a:gd name="connsiteY117" fmla="*/ 20892 h 915763"/>
                <a:gd name="connsiteX118" fmla="*/ 1705080 w 2884750"/>
                <a:gd name="connsiteY118" fmla="*/ 22135 h 915763"/>
                <a:gd name="connsiteX119" fmla="*/ 1656292 w 2884750"/>
                <a:gd name="connsiteY119" fmla="*/ 22135 h 915763"/>
                <a:gd name="connsiteX120" fmla="*/ 1653791 w 2884750"/>
                <a:gd name="connsiteY120" fmla="*/ 20892 h 915763"/>
                <a:gd name="connsiteX121" fmla="*/ 1655041 w 2884750"/>
                <a:gd name="connsiteY121" fmla="*/ 20892 h 915763"/>
                <a:gd name="connsiteX122" fmla="*/ 1588740 w 2884750"/>
                <a:gd name="connsiteY122" fmla="*/ 17162 h 915763"/>
                <a:gd name="connsiteX123" fmla="*/ 1611257 w 2884750"/>
                <a:gd name="connsiteY123" fmla="*/ 17162 h 915763"/>
                <a:gd name="connsiteX124" fmla="*/ 1482407 w 2884750"/>
                <a:gd name="connsiteY124" fmla="*/ 19648 h 915763"/>
                <a:gd name="connsiteX125" fmla="*/ 1492414 w 2884750"/>
                <a:gd name="connsiteY125" fmla="*/ 9702 h 915763"/>
                <a:gd name="connsiteX126" fmla="*/ 1452383 w 2884750"/>
                <a:gd name="connsiteY126" fmla="*/ 14675 h 915763"/>
                <a:gd name="connsiteX127" fmla="*/ 1469897 w 2884750"/>
                <a:gd name="connsiteY127" fmla="*/ 19648 h 915763"/>
                <a:gd name="connsiteX128" fmla="*/ 1448630 w 2884750"/>
                <a:gd name="connsiteY128" fmla="*/ 17162 h 915763"/>
                <a:gd name="connsiteX129" fmla="*/ 1419858 w 2884750"/>
                <a:gd name="connsiteY129" fmla="*/ 17162 h 915763"/>
                <a:gd name="connsiteX130" fmla="*/ 1422360 w 2884750"/>
                <a:gd name="connsiteY130" fmla="*/ 17162 h 915763"/>
                <a:gd name="connsiteX131" fmla="*/ 1417356 w 2884750"/>
                <a:gd name="connsiteY131" fmla="*/ 17162 h 915763"/>
                <a:gd name="connsiteX132" fmla="*/ 1401093 w 2884750"/>
                <a:gd name="connsiteY132" fmla="*/ 13432 h 915763"/>
                <a:gd name="connsiteX133" fmla="*/ 1414854 w 2884750"/>
                <a:gd name="connsiteY133" fmla="*/ 17162 h 915763"/>
                <a:gd name="connsiteX134" fmla="*/ 1393587 w 2884750"/>
                <a:gd name="connsiteY134" fmla="*/ 18405 h 915763"/>
                <a:gd name="connsiteX135" fmla="*/ 1374823 w 2884750"/>
                <a:gd name="connsiteY135" fmla="*/ 17162 h 915763"/>
                <a:gd name="connsiteX136" fmla="*/ 1372321 w 2884750"/>
                <a:gd name="connsiteY136" fmla="*/ 12189 h 915763"/>
                <a:gd name="connsiteX137" fmla="*/ 1371070 w 2884750"/>
                <a:gd name="connsiteY137" fmla="*/ 12189 h 915763"/>
                <a:gd name="connsiteX138" fmla="*/ 1372321 w 2884750"/>
                <a:gd name="connsiteY138" fmla="*/ 12189 h 915763"/>
                <a:gd name="connsiteX139" fmla="*/ 1372321 w 2884750"/>
                <a:gd name="connsiteY139" fmla="*/ 12189 h 915763"/>
                <a:gd name="connsiteX140" fmla="*/ 1401093 w 2884750"/>
                <a:gd name="connsiteY140" fmla="*/ 13432 h 915763"/>
                <a:gd name="connsiteX141" fmla="*/ 1389834 w 2884750"/>
                <a:gd name="connsiteY141" fmla="*/ 9702 h 915763"/>
                <a:gd name="connsiteX142" fmla="*/ 1396089 w 2884750"/>
                <a:gd name="connsiteY142" fmla="*/ 9702 h 915763"/>
                <a:gd name="connsiteX143" fmla="*/ 1387333 w 2884750"/>
                <a:gd name="connsiteY143" fmla="*/ 9702 h 915763"/>
                <a:gd name="connsiteX144" fmla="*/ 1366066 w 2884750"/>
                <a:gd name="connsiteY144" fmla="*/ 7215 h 915763"/>
                <a:gd name="connsiteX145" fmla="*/ 1367317 w 2884750"/>
                <a:gd name="connsiteY145" fmla="*/ 9702 h 915763"/>
                <a:gd name="connsiteX146" fmla="*/ 1326035 w 2884750"/>
                <a:gd name="connsiteY146" fmla="*/ 7215 h 915763"/>
                <a:gd name="connsiteX147" fmla="*/ 1278498 w 2884750"/>
                <a:gd name="connsiteY147" fmla="*/ 22135 h 915763"/>
                <a:gd name="connsiteX148" fmla="*/ 1264737 w 2884750"/>
                <a:gd name="connsiteY148" fmla="*/ 23378 h 915763"/>
                <a:gd name="connsiteX149" fmla="*/ 1265988 w 2884750"/>
                <a:gd name="connsiteY149" fmla="*/ 20892 h 915763"/>
                <a:gd name="connsiteX150" fmla="*/ 1214698 w 2884750"/>
                <a:gd name="connsiteY150" fmla="*/ 24622 h 915763"/>
                <a:gd name="connsiteX151" fmla="*/ 1235964 w 2884750"/>
                <a:gd name="connsiteY151" fmla="*/ 18405 h 915763"/>
                <a:gd name="connsiteX152" fmla="*/ 1169663 w 2884750"/>
                <a:gd name="connsiteY152" fmla="*/ 24622 h 915763"/>
                <a:gd name="connsiteX153" fmla="*/ 1168412 w 2884750"/>
                <a:gd name="connsiteY153" fmla="*/ 23378 h 915763"/>
                <a:gd name="connsiteX154" fmla="*/ 1167161 w 2884750"/>
                <a:gd name="connsiteY154" fmla="*/ 23378 h 915763"/>
                <a:gd name="connsiteX155" fmla="*/ 1157153 w 2884750"/>
                <a:gd name="connsiteY155" fmla="*/ 20892 h 915763"/>
                <a:gd name="connsiteX156" fmla="*/ 1120875 w 2884750"/>
                <a:gd name="connsiteY156" fmla="*/ 13432 h 915763"/>
                <a:gd name="connsiteX157" fmla="*/ 1133384 w 2884750"/>
                <a:gd name="connsiteY157" fmla="*/ 30838 h 915763"/>
                <a:gd name="connsiteX158" fmla="*/ 1120875 w 2884750"/>
                <a:gd name="connsiteY158" fmla="*/ 30838 h 915763"/>
                <a:gd name="connsiteX159" fmla="*/ 1124628 w 2884750"/>
                <a:gd name="connsiteY159" fmla="*/ 18405 h 915763"/>
                <a:gd name="connsiteX160" fmla="*/ 1072087 w 2884750"/>
                <a:gd name="connsiteY160" fmla="*/ 27108 h 915763"/>
                <a:gd name="connsiteX161" fmla="*/ 1068334 w 2884750"/>
                <a:gd name="connsiteY161" fmla="*/ 23378 h 915763"/>
                <a:gd name="connsiteX162" fmla="*/ 1053322 w 2884750"/>
                <a:gd name="connsiteY162" fmla="*/ 30838 h 915763"/>
                <a:gd name="connsiteX163" fmla="*/ 1052071 w 2884750"/>
                <a:gd name="connsiteY163" fmla="*/ 30838 h 915763"/>
                <a:gd name="connsiteX164" fmla="*/ 1032055 w 2884750"/>
                <a:gd name="connsiteY164" fmla="*/ 23378 h 915763"/>
                <a:gd name="connsiteX165" fmla="*/ 1013291 w 2884750"/>
                <a:gd name="connsiteY165" fmla="*/ 30838 h 915763"/>
                <a:gd name="connsiteX166" fmla="*/ 995777 w 2884750"/>
                <a:gd name="connsiteY166" fmla="*/ 30838 h 915763"/>
                <a:gd name="connsiteX167" fmla="*/ 745582 w 2884750"/>
                <a:gd name="connsiteY167" fmla="*/ 18405 h 915763"/>
                <a:gd name="connsiteX168" fmla="*/ 701798 w 2884750"/>
                <a:gd name="connsiteY168" fmla="*/ 24622 h 915763"/>
                <a:gd name="connsiteX169" fmla="*/ 699296 w 2884750"/>
                <a:gd name="connsiteY169" fmla="*/ 14675 h 915763"/>
                <a:gd name="connsiteX170" fmla="*/ 602970 w 2884750"/>
                <a:gd name="connsiteY170" fmla="*/ 19648 h 915763"/>
                <a:gd name="connsiteX171" fmla="*/ 607974 w 2884750"/>
                <a:gd name="connsiteY171" fmla="*/ 10945 h 915763"/>
                <a:gd name="connsiteX172" fmla="*/ 589210 w 2884750"/>
                <a:gd name="connsiteY172" fmla="*/ 12189 h 915763"/>
                <a:gd name="connsiteX173" fmla="*/ 602970 w 2884750"/>
                <a:gd name="connsiteY173" fmla="*/ 7215 h 915763"/>
                <a:gd name="connsiteX174" fmla="*/ 550430 w 2884750"/>
                <a:gd name="connsiteY174" fmla="*/ 32082 h 915763"/>
                <a:gd name="connsiteX175" fmla="*/ 544175 w 2884750"/>
                <a:gd name="connsiteY175" fmla="*/ 32082 h 915763"/>
                <a:gd name="connsiteX176" fmla="*/ 510398 w 2884750"/>
                <a:gd name="connsiteY176" fmla="*/ 32082 h 915763"/>
                <a:gd name="connsiteX177" fmla="*/ 490383 w 2884750"/>
                <a:gd name="connsiteY177" fmla="*/ 32082 h 915763"/>
                <a:gd name="connsiteX178" fmla="*/ 505394 w 2884750"/>
                <a:gd name="connsiteY178" fmla="*/ 27108 h 915763"/>
                <a:gd name="connsiteX179" fmla="*/ 407818 w 2884750"/>
                <a:gd name="connsiteY179" fmla="*/ 30838 h 915763"/>
                <a:gd name="connsiteX180" fmla="*/ 381548 w 2884750"/>
                <a:gd name="connsiteY180" fmla="*/ 30838 h 915763"/>
                <a:gd name="connsiteX181" fmla="*/ 308991 w 2884750"/>
                <a:gd name="connsiteY181" fmla="*/ 30838 h 915763"/>
                <a:gd name="connsiteX182" fmla="*/ 317748 w 2884750"/>
                <a:gd name="connsiteY182" fmla="*/ 32082 h 915763"/>
                <a:gd name="connsiteX183" fmla="*/ 312744 w 2884750"/>
                <a:gd name="connsiteY183" fmla="*/ 32082 h 915763"/>
                <a:gd name="connsiteX184" fmla="*/ 247693 w 2884750"/>
                <a:gd name="connsiteY184" fmla="*/ 39541 h 915763"/>
                <a:gd name="connsiteX185" fmla="*/ 227678 w 2884750"/>
                <a:gd name="connsiteY185" fmla="*/ 43271 h 915763"/>
                <a:gd name="connsiteX186" fmla="*/ 213917 w 2884750"/>
                <a:gd name="connsiteY186" fmla="*/ 48245 h 915763"/>
                <a:gd name="connsiteX187" fmla="*/ 201407 w 2884750"/>
                <a:gd name="connsiteY187" fmla="*/ 53218 h 915763"/>
                <a:gd name="connsiteX188" fmla="*/ 168882 w 2884750"/>
                <a:gd name="connsiteY188" fmla="*/ 63164 h 915763"/>
                <a:gd name="connsiteX189" fmla="*/ 173886 w 2884750"/>
                <a:gd name="connsiteY189" fmla="*/ 66894 h 915763"/>
                <a:gd name="connsiteX190" fmla="*/ 125098 w 2884750"/>
                <a:gd name="connsiteY190" fmla="*/ 99220 h 915763"/>
                <a:gd name="connsiteX191" fmla="*/ 121345 w 2884750"/>
                <a:gd name="connsiteY191" fmla="*/ 101707 h 915763"/>
                <a:gd name="connsiteX192" fmla="*/ 98827 w 2884750"/>
                <a:gd name="connsiteY192" fmla="*/ 122843 h 915763"/>
                <a:gd name="connsiteX193" fmla="*/ 102580 w 2884750"/>
                <a:gd name="connsiteY193" fmla="*/ 121600 h 915763"/>
                <a:gd name="connsiteX194" fmla="*/ 92572 w 2884750"/>
                <a:gd name="connsiteY194" fmla="*/ 132790 h 915763"/>
                <a:gd name="connsiteX195" fmla="*/ 77561 w 2884750"/>
                <a:gd name="connsiteY195" fmla="*/ 139006 h 915763"/>
                <a:gd name="connsiteX196" fmla="*/ 56294 w 2884750"/>
                <a:gd name="connsiteY196" fmla="*/ 151439 h 915763"/>
                <a:gd name="connsiteX197" fmla="*/ 41282 w 2884750"/>
                <a:gd name="connsiteY197" fmla="*/ 165116 h 915763"/>
                <a:gd name="connsiteX198" fmla="*/ 46286 w 2884750"/>
                <a:gd name="connsiteY198" fmla="*/ 151439 h 915763"/>
                <a:gd name="connsiteX199" fmla="*/ 31274 w 2884750"/>
                <a:gd name="connsiteY199" fmla="*/ 180035 h 915763"/>
                <a:gd name="connsiteX200" fmla="*/ 32525 w 2884750"/>
                <a:gd name="connsiteY200" fmla="*/ 202415 h 915763"/>
                <a:gd name="connsiteX201" fmla="*/ 12510 w 2884750"/>
                <a:gd name="connsiteY201" fmla="*/ 214848 h 915763"/>
                <a:gd name="connsiteX202" fmla="*/ 3753 w 2884750"/>
                <a:gd name="connsiteY202" fmla="*/ 268310 h 915763"/>
                <a:gd name="connsiteX203" fmla="*/ 3753 w 2884750"/>
                <a:gd name="connsiteY203" fmla="*/ 286960 h 915763"/>
                <a:gd name="connsiteX204" fmla="*/ 3753 w 2884750"/>
                <a:gd name="connsiteY204" fmla="*/ 305610 h 915763"/>
                <a:gd name="connsiteX205" fmla="*/ 0 w 2884750"/>
                <a:gd name="connsiteY205" fmla="*/ 337936 h 915763"/>
                <a:gd name="connsiteX206" fmla="*/ 11259 w 2884750"/>
                <a:gd name="connsiteY206" fmla="*/ 340422 h 915763"/>
                <a:gd name="connsiteX207" fmla="*/ 8757 w 2884750"/>
                <a:gd name="connsiteY207" fmla="*/ 439887 h 915763"/>
                <a:gd name="connsiteX208" fmla="*/ 6255 w 2884750"/>
                <a:gd name="connsiteY208" fmla="*/ 444860 h 915763"/>
                <a:gd name="connsiteX209" fmla="*/ 15012 w 2884750"/>
                <a:gd name="connsiteY209" fmla="*/ 513242 h 915763"/>
                <a:gd name="connsiteX210" fmla="*/ 15012 w 2884750"/>
                <a:gd name="connsiteY210" fmla="*/ 531892 h 915763"/>
                <a:gd name="connsiteX211" fmla="*/ 12510 w 2884750"/>
                <a:gd name="connsiteY211" fmla="*/ 600274 h 915763"/>
                <a:gd name="connsiteX212" fmla="*/ 15012 w 2884750"/>
                <a:gd name="connsiteY212" fmla="*/ 615194 h 915763"/>
                <a:gd name="connsiteX213" fmla="*/ 20016 w 2884750"/>
                <a:gd name="connsiteY213" fmla="*/ 659953 h 915763"/>
                <a:gd name="connsiteX214" fmla="*/ 16263 w 2884750"/>
                <a:gd name="connsiteY214" fmla="*/ 663683 h 915763"/>
                <a:gd name="connsiteX215" fmla="*/ 21267 w 2884750"/>
                <a:gd name="connsiteY215" fmla="*/ 681089 h 915763"/>
                <a:gd name="connsiteX216" fmla="*/ 27521 w 2884750"/>
                <a:gd name="connsiteY216" fmla="*/ 698496 h 915763"/>
                <a:gd name="connsiteX217" fmla="*/ 40031 w 2884750"/>
                <a:gd name="connsiteY217" fmla="*/ 727092 h 915763"/>
                <a:gd name="connsiteX218" fmla="*/ 41282 w 2884750"/>
                <a:gd name="connsiteY218" fmla="*/ 730822 h 915763"/>
                <a:gd name="connsiteX219" fmla="*/ 38780 w 2884750"/>
                <a:gd name="connsiteY219" fmla="*/ 730822 h 915763"/>
                <a:gd name="connsiteX220" fmla="*/ 57545 w 2884750"/>
                <a:gd name="connsiteY220" fmla="*/ 761904 h 915763"/>
                <a:gd name="connsiteX221" fmla="*/ 316497 w 2884750"/>
                <a:gd name="connsiteY221" fmla="*/ 907371 h 915763"/>
                <a:gd name="connsiteX222" fmla="*/ 2004064 w 2884750"/>
                <a:gd name="connsiteY222" fmla="*/ 907371 h 915763"/>
                <a:gd name="connsiteX223" fmla="*/ 2022828 w 2884750"/>
                <a:gd name="connsiteY223" fmla="*/ 907371 h 915763"/>
                <a:gd name="connsiteX224" fmla="*/ 2074118 w 2884750"/>
                <a:gd name="connsiteY224" fmla="*/ 907371 h 915763"/>
                <a:gd name="connsiteX225" fmla="*/ 2105393 w 2884750"/>
                <a:gd name="connsiteY225" fmla="*/ 908615 h 915763"/>
                <a:gd name="connsiteX226" fmla="*/ 2092883 w 2884750"/>
                <a:gd name="connsiteY226" fmla="*/ 907371 h 915763"/>
                <a:gd name="connsiteX227" fmla="*/ 2126659 w 2884750"/>
                <a:gd name="connsiteY227" fmla="*/ 907371 h 915763"/>
                <a:gd name="connsiteX228" fmla="*/ 2131663 w 2884750"/>
                <a:gd name="connsiteY228" fmla="*/ 908615 h 915763"/>
                <a:gd name="connsiteX229" fmla="*/ 2151679 w 2884750"/>
                <a:gd name="connsiteY229" fmla="*/ 907371 h 915763"/>
                <a:gd name="connsiteX230" fmla="*/ 2369349 w 2884750"/>
                <a:gd name="connsiteY230" fmla="*/ 907371 h 915763"/>
                <a:gd name="connsiteX231" fmla="*/ 2386862 w 2884750"/>
                <a:gd name="connsiteY231" fmla="*/ 907371 h 915763"/>
                <a:gd name="connsiteX232" fmla="*/ 2475682 w 2884750"/>
                <a:gd name="connsiteY232" fmla="*/ 907371 h 915763"/>
                <a:gd name="connsiteX233" fmla="*/ 2458168 w 2884750"/>
                <a:gd name="connsiteY233" fmla="*/ 911101 h 915763"/>
                <a:gd name="connsiteX234" fmla="*/ 2490694 w 2884750"/>
                <a:gd name="connsiteY234" fmla="*/ 907371 h 915763"/>
                <a:gd name="connsiteX235" fmla="*/ 2516964 w 2884750"/>
                <a:gd name="connsiteY235" fmla="*/ 907371 h 915763"/>
                <a:gd name="connsiteX236" fmla="*/ 2530725 w 2884750"/>
                <a:gd name="connsiteY236" fmla="*/ 914831 h 915763"/>
                <a:gd name="connsiteX237" fmla="*/ 2554493 w 2884750"/>
                <a:gd name="connsiteY237" fmla="*/ 914831 h 915763"/>
                <a:gd name="connsiteX238" fmla="*/ 2587019 w 2884750"/>
                <a:gd name="connsiteY238" fmla="*/ 909858 h 915763"/>
                <a:gd name="connsiteX239" fmla="*/ 2600779 w 2884750"/>
                <a:gd name="connsiteY239" fmla="*/ 906128 h 915763"/>
                <a:gd name="connsiteX240" fmla="*/ 2649567 w 2884750"/>
                <a:gd name="connsiteY240" fmla="*/ 896182 h 915763"/>
                <a:gd name="connsiteX241" fmla="*/ 2637058 w 2884750"/>
                <a:gd name="connsiteY241" fmla="*/ 906128 h 915763"/>
                <a:gd name="connsiteX242" fmla="*/ 2653320 w 2884750"/>
                <a:gd name="connsiteY242" fmla="*/ 899912 h 915763"/>
                <a:gd name="connsiteX243" fmla="*/ 2652069 w 2884750"/>
                <a:gd name="connsiteY243" fmla="*/ 896182 h 915763"/>
                <a:gd name="connsiteX244" fmla="*/ 2789677 w 2884750"/>
                <a:gd name="connsiteY244" fmla="*/ 809150 h 915763"/>
                <a:gd name="connsiteX245" fmla="*/ 2802186 w 2884750"/>
                <a:gd name="connsiteY245" fmla="*/ 802933 h 915763"/>
                <a:gd name="connsiteX246" fmla="*/ 2803438 w 2884750"/>
                <a:gd name="connsiteY246" fmla="*/ 792987 h 915763"/>
                <a:gd name="connsiteX247" fmla="*/ 2830959 w 2884750"/>
                <a:gd name="connsiteY247" fmla="*/ 751958 h 915763"/>
                <a:gd name="connsiteX248" fmla="*/ 2833461 w 2884750"/>
                <a:gd name="connsiteY248" fmla="*/ 749471 h 915763"/>
                <a:gd name="connsiteX249" fmla="*/ 2834712 w 2884750"/>
                <a:gd name="connsiteY249" fmla="*/ 745741 h 915763"/>
                <a:gd name="connsiteX250" fmla="*/ 2862233 w 2884750"/>
                <a:gd name="connsiteY250" fmla="*/ 667413 h 915763"/>
                <a:gd name="connsiteX251" fmla="*/ 2867237 w 2884750"/>
                <a:gd name="connsiteY251" fmla="*/ 654980 h 915763"/>
                <a:gd name="connsiteX252" fmla="*/ 2872241 w 2884750"/>
                <a:gd name="connsiteY252" fmla="*/ 696009 h 915763"/>
                <a:gd name="connsiteX253" fmla="*/ 2873492 w 2884750"/>
                <a:gd name="connsiteY253" fmla="*/ 636330 h 915763"/>
                <a:gd name="connsiteX254" fmla="*/ 2873492 w 2884750"/>
                <a:gd name="connsiteY254" fmla="*/ 632600 h 915763"/>
                <a:gd name="connsiteX255" fmla="*/ 2873492 w 2884750"/>
                <a:gd name="connsiteY255" fmla="*/ 628870 h 915763"/>
                <a:gd name="connsiteX256" fmla="*/ 2869739 w 2884750"/>
                <a:gd name="connsiteY256" fmla="*/ 566705 h 915763"/>
                <a:gd name="connsiteX257" fmla="*/ 2804689 w 2884750"/>
                <a:gd name="connsiteY257" fmla="*/ 600274 h 915763"/>
                <a:gd name="connsiteX258" fmla="*/ 2805939 w 2884750"/>
                <a:gd name="connsiteY258" fmla="*/ 620167 h 915763"/>
                <a:gd name="connsiteX259" fmla="*/ 2804689 w 2884750"/>
                <a:gd name="connsiteY259" fmla="*/ 637573 h 915763"/>
                <a:gd name="connsiteX260" fmla="*/ 2793430 w 2884750"/>
                <a:gd name="connsiteY260" fmla="*/ 651250 h 915763"/>
                <a:gd name="connsiteX261" fmla="*/ 2790928 w 2884750"/>
                <a:gd name="connsiteY261" fmla="*/ 664926 h 915763"/>
                <a:gd name="connsiteX262" fmla="*/ 2785924 w 2884750"/>
                <a:gd name="connsiteY262" fmla="*/ 678603 h 915763"/>
                <a:gd name="connsiteX263" fmla="*/ 2774665 w 2884750"/>
                <a:gd name="connsiteY263" fmla="*/ 705955 h 915763"/>
                <a:gd name="connsiteX264" fmla="*/ 2773414 w 2884750"/>
                <a:gd name="connsiteY264" fmla="*/ 703469 h 915763"/>
                <a:gd name="connsiteX265" fmla="*/ 2753398 w 2884750"/>
                <a:gd name="connsiteY265" fmla="*/ 739525 h 915763"/>
                <a:gd name="connsiteX266" fmla="*/ 2748395 w 2884750"/>
                <a:gd name="connsiteY266" fmla="*/ 751958 h 915763"/>
                <a:gd name="connsiteX267" fmla="*/ 2744642 w 2884750"/>
                <a:gd name="connsiteY267" fmla="*/ 761904 h 915763"/>
                <a:gd name="connsiteX268" fmla="*/ 2739638 w 2884750"/>
                <a:gd name="connsiteY268" fmla="*/ 759418 h 915763"/>
                <a:gd name="connsiteX269" fmla="*/ 2714618 w 2884750"/>
                <a:gd name="connsiteY269" fmla="*/ 780554 h 915763"/>
                <a:gd name="connsiteX270" fmla="*/ 2695854 w 2884750"/>
                <a:gd name="connsiteY270" fmla="*/ 794230 h 915763"/>
                <a:gd name="connsiteX271" fmla="*/ 2679591 w 2884750"/>
                <a:gd name="connsiteY271" fmla="*/ 807907 h 915763"/>
                <a:gd name="connsiteX272" fmla="*/ 2657073 w 2884750"/>
                <a:gd name="connsiteY272" fmla="*/ 826556 h 915763"/>
                <a:gd name="connsiteX273" fmla="*/ 2649567 w 2884750"/>
                <a:gd name="connsiteY273" fmla="*/ 821583 h 915763"/>
                <a:gd name="connsiteX274" fmla="*/ 2632054 w 2884750"/>
                <a:gd name="connsiteY274" fmla="*/ 827800 h 915763"/>
                <a:gd name="connsiteX275" fmla="*/ 2617042 w 2884750"/>
                <a:gd name="connsiteY275" fmla="*/ 830286 h 915763"/>
                <a:gd name="connsiteX276" fmla="*/ 2608285 w 2884750"/>
                <a:gd name="connsiteY276" fmla="*/ 831530 h 915763"/>
                <a:gd name="connsiteX277" fmla="*/ 2599528 w 2884750"/>
                <a:gd name="connsiteY277" fmla="*/ 831530 h 915763"/>
                <a:gd name="connsiteX278" fmla="*/ 2579513 w 2884750"/>
                <a:gd name="connsiteY278" fmla="*/ 832773 h 915763"/>
                <a:gd name="connsiteX279" fmla="*/ 2559497 w 2884750"/>
                <a:gd name="connsiteY279" fmla="*/ 832773 h 915763"/>
                <a:gd name="connsiteX280" fmla="*/ 2513211 w 2884750"/>
                <a:gd name="connsiteY280" fmla="*/ 835259 h 915763"/>
                <a:gd name="connsiteX281" fmla="*/ 2519466 w 2884750"/>
                <a:gd name="connsiteY281" fmla="*/ 831530 h 915763"/>
                <a:gd name="connsiteX282" fmla="*/ 2333070 w 2884750"/>
                <a:gd name="connsiteY282" fmla="*/ 837746 h 915763"/>
                <a:gd name="connsiteX283" fmla="*/ 2314306 w 2884750"/>
                <a:gd name="connsiteY283" fmla="*/ 840233 h 915763"/>
                <a:gd name="connsiteX284" fmla="*/ 2299294 w 2884750"/>
                <a:gd name="connsiteY284" fmla="*/ 838989 h 915763"/>
                <a:gd name="connsiteX285" fmla="*/ 2301796 w 2884750"/>
                <a:gd name="connsiteY285" fmla="*/ 837746 h 915763"/>
                <a:gd name="connsiteX286" fmla="*/ 2105393 w 2884750"/>
                <a:gd name="connsiteY286" fmla="*/ 829043 h 915763"/>
                <a:gd name="connsiteX287" fmla="*/ 2111648 w 2884750"/>
                <a:gd name="connsiteY287" fmla="*/ 836503 h 915763"/>
                <a:gd name="connsiteX288" fmla="*/ 2080373 w 2884750"/>
                <a:gd name="connsiteY288" fmla="*/ 831530 h 915763"/>
                <a:gd name="connsiteX289" fmla="*/ 2077871 w 2884750"/>
                <a:gd name="connsiteY289" fmla="*/ 836503 h 915763"/>
                <a:gd name="connsiteX290" fmla="*/ 1976542 w 2884750"/>
                <a:gd name="connsiteY290" fmla="*/ 832773 h 915763"/>
                <a:gd name="connsiteX291" fmla="*/ 1965283 w 2884750"/>
                <a:gd name="connsiteY291" fmla="*/ 827800 h 915763"/>
                <a:gd name="connsiteX292" fmla="*/ 1955276 w 2884750"/>
                <a:gd name="connsiteY292" fmla="*/ 832773 h 915763"/>
                <a:gd name="connsiteX293" fmla="*/ 1936511 w 2884750"/>
                <a:gd name="connsiteY293" fmla="*/ 832773 h 915763"/>
                <a:gd name="connsiteX294" fmla="*/ 1936511 w 2884750"/>
                <a:gd name="connsiteY294" fmla="*/ 832773 h 915763"/>
                <a:gd name="connsiteX295" fmla="*/ 1936511 w 2884750"/>
                <a:gd name="connsiteY295" fmla="*/ 832773 h 915763"/>
                <a:gd name="connsiteX296" fmla="*/ 1903986 w 2884750"/>
                <a:gd name="connsiteY296" fmla="*/ 832773 h 915763"/>
                <a:gd name="connsiteX297" fmla="*/ 1900233 w 2884750"/>
                <a:gd name="connsiteY297" fmla="*/ 829043 h 915763"/>
                <a:gd name="connsiteX298" fmla="*/ 1917746 w 2884750"/>
                <a:gd name="connsiteY298" fmla="*/ 827800 h 915763"/>
                <a:gd name="connsiteX299" fmla="*/ 1842688 w 2884750"/>
                <a:gd name="connsiteY299" fmla="*/ 827800 h 915763"/>
                <a:gd name="connsiteX300" fmla="*/ 1867707 w 2884750"/>
                <a:gd name="connsiteY300" fmla="*/ 830286 h 915763"/>
                <a:gd name="connsiteX301" fmla="*/ 1817668 w 2884750"/>
                <a:gd name="connsiteY301" fmla="*/ 831530 h 915763"/>
                <a:gd name="connsiteX302" fmla="*/ 1822672 w 2884750"/>
                <a:gd name="connsiteY302" fmla="*/ 829043 h 915763"/>
                <a:gd name="connsiteX303" fmla="*/ 1801406 w 2884750"/>
                <a:gd name="connsiteY303" fmla="*/ 830286 h 915763"/>
                <a:gd name="connsiteX304" fmla="*/ 1806410 w 2884750"/>
                <a:gd name="connsiteY304" fmla="*/ 831530 h 915763"/>
                <a:gd name="connsiteX305" fmla="*/ 1805159 w 2884750"/>
                <a:gd name="connsiteY305" fmla="*/ 831530 h 915763"/>
                <a:gd name="connsiteX306" fmla="*/ 1735104 w 2884750"/>
                <a:gd name="connsiteY306" fmla="*/ 831530 h 915763"/>
                <a:gd name="connsiteX307" fmla="*/ 1715088 w 2884750"/>
                <a:gd name="connsiteY307" fmla="*/ 831530 h 915763"/>
                <a:gd name="connsiteX308" fmla="*/ 1678810 w 2884750"/>
                <a:gd name="connsiteY308" fmla="*/ 830286 h 915763"/>
                <a:gd name="connsiteX309" fmla="*/ 1682563 w 2884750"/>
                <a:gd name="connsiteY309" fmla="*/ 831530 h 915763"/>
                <a:gd name="connsiteX310" fmla="*/ 1620014 w 2884750"/>
                <a:gd name="connsiteY310" fmla="*/ 836503 h 915763"/>
                <a:gd name="connsiteX311" fmla="*/ 1626269 w 2884750"/>
                <a:gd name="connsiteY311" fmla="*/ 840233 h 915763"/>
                <a:gd name="connsiteX312" fmla="*/ 1620014 w 2884750"/>
                <a:gd name="connsiteY312" fmla="*/ 840233 h 915763"/>
                <a:gd name="connsiteX313" fmla="*/ 1563720 w 2884750"/>
                <a:gd name="connsiteY313" fmla="*/ 838989 h 915763"/>
                <a:gd name="connsiteX314" fmla="*/ 1517434 w 2884750"/>
                <a:gd name="connsiteY314" fmla="*/ 838989 h 915763"/>
                <a:gd name="connsiteX315" fmla="*/ 1519936 w 2884750"/>
                <a:gd name="connsiteY315" fmla="*/ 837746 h 915763"/>
                <a:gd name="connsiteX316" fmla="*/ 1512430 w 2884750"/>
                <a:gd name="connsiteY316" fmla="*/ 838989 h 915763"/>
                <a:gd name="connsiteX317" fmla="*/ 1483658 w 2884750"/>
                <a:gd name="connsiteY317" fmla="*/ 837746 h 915763"/>
                <a:gd name="connsiteX318" fmla="*/ 1476152 w 2884750"/>
                <a:gd name="connsiteY318" fmla="*/ 838989 h 915763"/>
                <a:gd name="connsiteX319" fmla="*/ 1464893 w 2884750"/>
                <a:gd name="connsiteY319" fmla="*/ 830286 h 915763"/>
                <a:gd name="connsiteX320" fmla="*/ 1406097 w 2884750"/>
                <a:gd name="connsiteY320" fmla="*/ 843963 h 915763"/>
                <a:gd name="connsiteX321" fmla="*/ 1391085 w 2884750"/>
                <a:gd name="connsiteY321" fmla="*/ 843963 h 915763"/>
                <a:gd name="connsiteX322" fmla="*/ 1393587 w 2884750"/>
                <a:gd name="connsiteY322" fmla="*/ 845206 h 915763"/>
                <a:gd name="connsiteX323" fmla="*/ 1386082 w 2884750"/>
                <a:gd name="connsiteY323" fmla="*/ 845206 h 915763"/>
                <a:gd name="connsiteX324" fmla="*/ 1383580 w 2884750"/>
                <a:gd name="connsiteY324" fmla="*/ 842719 h 915763"/>
                <a:gd name="connsiteX325" fmla="*/ 1378576 w 2884750"/>
                <a:gd name="connsiteY325" fmla="*/ 845206 h 915763"/>
                <a:gd name="connsiteX326" fmla="*/ 1371070 w 2884750"/>
                <a:gd name="connsiteY326" fmla="*/ 845206 h 915763"/>
                <a:gd name="connsiteX327" fmla="*/ 1337294 w 2884750"/>
                <a:gd name="connsiteY327" fmla="*/ 840233 h 915763"/>
                <a:gd name="connsiteX328" fmla="*/ 1344799 w 2884750"/>
                <a:gd name="connsiteY328" fmla="*/ 837746 h 915763"/>
                <a:gd name="connsiteX329" fmla="*/ 1299764 w 2884750"/>
                <a:gd name="connsiteY329" fmla="*/ 834016 h 915763"/>
                <a:gd name="connsiteX330" fmla="*/ 1293509 w 2884750"/>
                <a:gd name="connsiteY330" fmla="*/ 831530 h 915763"/>
                <a:gd name="connsiteX331" fmla="*/ 1296011 w 2884750"/>
                <a:gd name="connsiteY331" fmla="*/ 835259 h 915763"/>
                <a:gd name="connsiteX332" fmla="*/ 1255980 w 2884750"/>
                <a:gd name="connsiteY332" fmla="*/ 838989 h 915763"/>
                <a:gd name="connsiteX333" fmla="*/ 1250976 w 2884750"/>
                <a:gd name="connsiteY333" fmla="*/ 838989 h 915763"/>
                <a:gd name="connsiteX334" fmla="*/ 1217200 w 2884750"/>
                <a:gd name="connsiteY334" fmla="*/ 832773 h 915763"/>
                <a:gd name="connsiteX335" fmla="*/ 1212196 w 2884750"/>
                <a:gd name="connsiteY335" fmla="*/ 836503 h 915763"/>
                <a:gd name="connsiteX336" fmla="*/ 1154651 w 2884750"/>
                <a:gd name="connsiteY336" fmla="*/ 837746 h 915763"/>
                <a:gd name="connsiteX337" fmla="*/ 1123377 w 2884750"/>
                <a:gd name="connsiteY337" fmla="*/ 835259 h 915763"/>
                <a:gd name="connsiteX338" fmla="*/ 1134635 w 2884750"/>
                <a:gd name="connsiteY338" fmla="*/ 834016 h 915763"/>
                <a:gd name="connsiteX339" fmla="*/ 1098357 w 2884750"/>
                <a:gd name="connsiteY339" fmla="*/ 835259 h 915763"/>
                <a:gd name="connsiteX340" fmla="*/ 1075840 w 2884750"/>
                <a:gd name="connsiteY340" fmla="*/ 832773 h 915763"/>
                <a:gd name="connsiteX341" fmla="*/ 1072087 w 2884750"/>
                <a:gd name="connsiteY341" fmla="*/ 831530 h 915763"/>
                <a:gd name="connsiteX342" fmla="*/ 1070836 w 2884750"/>
                <a:gd name="connsiteY342" fmla="*/ 831530 h 915763"/>
                <a:gd name="connsiteX343" fmla="*/ 1055824 w 2884750"/>
                <a:gd name="connsiteY343" fmla="*/ 831530 h 915763"/>
                <a:gd name="connsiteX344" fmla="*/ 1062079 w 2884750"/>
                <a:gd name="connsiteY344" fmla="*/ 830286 h 915763"/>
                <a:gd name="connsiteX345" fmla="*/ 1020797 w 2884750"/>
                <a:gd name="connsiteY345" fmla="*/ 826556 h 915763"/>
                <a:gd name="connsiteX346" fmla="*/ 980765 w 2884750"/>
                <a:gd name="connsiteY346" fmla="*/ 834016 h 915763"/>
                <a:gd name="connsiteX347" fmla="*/ 970757 w 2884750"/>
                <a:gd name="connsiteY347" fmla="*/ 830286 h 915763"/>
                <a:gd name="connsiteX348" fmla="*/ 962001 w 2884750"/>
                <a:gd name="connsiteY348" fmla="*/ 832773 h 915763"/>
                <a:gd name="connsiteX349" fmla="*/ 933228 w 2884750"/>
                <a:gd name="connsiteY349" fmla="*/ 837746 h 915763"/>
                <a:gd name="connsiteX350" fmla="*/ 931977 w 2884750"/>
                <a:gd name="connsiteY350" fmla="*/ 837746 h 915763"/>
                <a:gd name="connsiteX351" fmla="*/ 934479 w 2884750"/>
                <a:gd name="connsiteY351" fmla="*/ 830286 h 915763"/>
                <a:gd name="connsiteX352" fmla="*/ 906958 w 2884750"/>
                <a:gd name="connsiteY352" fmla="*/ 835259 h 915763"/>
                <a:gd name="connsiteX353" fmla="*/ 925722 w 2884750"/>
                <a:gd name="connsiteY353" fmla="*/ 825313 h 915763"/>
                <a:gd name="connsiteX354" fmla="*/ 841907 w 2884750"/>
                <a:gd name="connsiteY354" fmla="*/ 822826 h 915763"/>
                <a:gd name="connsiteX355" fmla="*/ 879436 w 2884750"/>
                <a:gd name="connsiteY355" fmla="*/ 836503 h 915763"/>
                <a:gd name="connsiteX356" fmla="*/ 761844 w 2884750"/>
                <a:gd name="connsiteY356" fmla="*/ 820340 h 915763"/>
                <a:gd name="connsiteX357" fmla="*/ 780609 w 2884750"/>
                <a:gd name="connsiteY357" fmla="*/ 827800 h 915763"/>
                <a:gd name="connsiteX358" fmla="*/ 735574 w 2884750"/>
                <a:gd name="connsiteY358" fmla="*/ 820340 h 915763"/>
                <a:gd name="connsiteX359" fmla="*/ 720562 w 2884750"/>
                <a:gd name="connsiteY359" fmla="*/ 832773 h 915763"/>
                <a:gd name="connsiteX360" fmla="*/ 670523 w 2884750"/>
                <a:gd name="connsiteY360" fmla="*/ 838989 h 915763"/>
                <a:gd name="connsiteX361" fmla="*/ 670523 w 2884750"/>
                <a:gd name="connsiteY361" fmla="*/ 831530 h 915763"/>
                <a:gd name="connsiteX362" fmla="*/ 627990 w 2884750"/>
                <a:gd name="connsiteY362" fmla="*/ 840233 h 915763"/>
                <a:gd name="connsiteX363" fmla="*/ 601720 w 2884750"/>
                <a:gd name="connsiteY363" fmla="*/ 840233 h 915763"/>
                <a:gd name="connsiteX364" fmla="*/ 621735 w 2884750"/>
                <a:gd name="connsiteY364" fmla="*/ 831530 h 915763"/>
                <a:gd name="connsiteX365" fmla="*/ 594214 w 2884750"/>
                <a:gd name="connsiteY365" fmla="*/ 832773 h 915763"/>
                <a:gd name="connsiteX366" fmla="*/ 600469 w 2884750"/>
                <a:gd name="connsiteY366" fmla="*/ 824070 h 915763"/>
                <a:gd name="connsiteX367" fmla="*/ 529163 w 2884750"/>
                <a:gd name="connsiteY367" fmla="*/ 826556 h 915763"/>
                <a:gd name="connsiteX368" fmla="*/ 527912 w 2884750"/>
                <a:gd name="connsiteY368" fmla="*/ 834016 h 915763"/>
                <a:gd name="connsiteX369" fmla="*/ 484128 w 2884750"/>
                <a:gd name="connsiteY369" fmla="*/ 827800 h 915763"/>
                <a:gd name="connsiteX370" fmla="*/ 505394 w 2884750"/>
                <a:gd name="connsiteY370" fmla="*/ 830286 h 915763"/>
                <a:gd name="connsiteX371" fmla="*/ 515402 w 2884750"/>
                <a:gd name="connsiteY371" fmla="*/ 822826 h 915763"/>
                <a:gd name="connsiteX372" fmla="*/ 451602 w 2884750"/>
                <a:gd name="connsiteY372" fmla="*/ 821583 h 915763"/>
                <a:gd name="connsiteX373" fmla="*/ 466614 w 2884750"/>
                <a:gd name="connsiteY373" fmla="*/ 822826 h 915763"/>
                <a:gd name="connsiteX374" fmla="*/ 412822 w 2884750"/>
                <a:gd name="connsiteY374" fmla="*/ 832773 h 915763"/>
                <a:gd name="connsiteX375" fmla="*/ 411571 w 2884750"/>
                <a:gd name="connsiteY375" fmla="*/ 832773 h 915763"/>
                <a:gd name="connsiteX376" fmla="*/ 410320 w 2884750"/>
                <a:gd name="connsiteY376" fmla="*/ 832773 h 915763"/>
                <a:gd name="connsiteX377" fmla="*/ 415324 w 2884750"/>
                <a:gd name="connsiteY377" fmla="*/ 825313 h 915763"/>
                <a:gd name="connsiteX378" fmla="*/ 379046 w 2884750"/>
                <a:gd name="connsiteY378" fmla="*/ 830286 h 915763"/>
                <a:gd name="connsiteX379" fmla="*/ 405316 w 2884750"/>
                <a:gd name="connsiteY379" fmla="*/ 815367 h 915763"/>
                <a:gd name="connsiteX380" fmla="*/ 352775 w 2884750"/>
                <a:gd name="connsiteY380" fmla="*/ 821583 h 915763"/>
                <a:gd name="connsiteX381" fmla="*/ 352775 w 2884750"/>
                <a:gd name="connsiteY381" fmla="*/ 821583 h 915763"/>
                <a:gd name="connsiteX382" fmla="*/ 332760 w 2884750"/>
                <a:gd name="connsiteY382" fmla="*/ 811637 h 915763"/>
                <a:gd name="connsiteX383" fmla="*/ 308991 w 2884750"/>
                <a:gd name="connsiteY383" fmla="*/ 811637 h 915763"/>
                <a:gd name="connsiteX384" fmla="*/ 285223 w 2884750"/>
                <a:gd name="connsiteY384" fmla="*/ 814123 h 915763"/>
                <a:gd name="connsiteX385" fmla="*/ 260203 w 2884750"/>
                <a:gd name="connsiteY385" fmla="*/ 814123 h 915763"/>
                <a:gd name="connsiteX386" fmla="*/ 236434 w 2884750"/>
                <a:gd name="connsiteY386" fmla="*/ 806663 h 915763"/>
                <a:gd name="connsiteX387" fmla="*/ 223925 w 2884750"/>
                <a:gd name="connsiteY387" fmla="*/ 805420 h 915763"/>
                <a:gd name="connsiteX388" fmla="*/ 185144 w 2884750"/>
                <a:gd name="connsiteY388" fmla="*/ 781797 h 915763"/>
                <a:gd name="connsiteX389" fmla="*/ 143862 w 2884750"/>
                <a:gd name="connsiteY389" fmla="*/ 754444 h 915763"/>
                <a:gd name="connsiteX390" fmla="*/ 137607 w 2884750"/>
                <a:gd name="connsiteY390" fmla="*/ 732065 h 915763"/>
                <a:gd name="connsiteX391" fmla="*/ 130102 w 2884750"/>
                <a:gd name="connsiteY391" fmla="*/ 735795 h 915763"/>
                <a:gd name="connsiteX392" fmla="*/ 112588 w 2884750"/>
                <a:gd name="connsiteY392" fmla="*/ 728335 h 915763"/>
                <a:gd name="connsiteX393" fmla="*/ 106333 w 2884750"/>
                <a:gd name="connsiteY393" fmla="*/ 719632 h 915763"/>
                <a:gd name="connsiteX394" fmla="*/ 106333 w 2884750"/>
                <a:gd name="connsiteY394" fmla="*/ 720875 h 915763"/>
                <a:gd name="connsiteX395" fmla="*/ 106333 w 2884750"/>
                <a:gd name="connsiteY395" fmla="*/ 719632 h 915763"/>
                <a:gd name="connsiteX396" fmla="*/ 105082 w 2884750"/>
                <a:gd name="connsiteY396" fmla="*/ 715902 h 915763"/>
                <a:gd name="connsiteX397" fmla="*/ 111337 w 2884750"/>
                <a:gd name="connsiteY397" fmla="*/ 702225 h 915763"/>
                <a:gd name="connsiteX398" fmla="*/ 101329 w 2884750"/>
                <a:gd name="connsiteY398" fmla="*/ 692279 h 915763"/>
                <a:gd name="connsiteX399" fmla="*/ 95074 w 2884750"/>
                <a:gd name="connsiteY399" fmla="*/ 684819 h 915763"/>
                <a:gd name="connsiteX400" fmla="*/ 90070 w 2884750"/>
                <a:gd name="connsiteY400" fmla="*/ 676116 h 915763"/>
                <a:gd name="connsiteX401" fmla="*/ 88819 w 2884750"/>
                <a:gd name="connsiteY401" fmla="*/ 673629 h 915763"/>
                <a:gd name="connsiteX402" fmla="*/ 81313 w 2884750"/>
                <a:gd name="connsiteY402" fmla="*/ 636330 h 915763"/>
                <a:gd name="connsiteX403" fmla="*/ 87568 w 2884750"/>
                <a:gd name="connsiteY403" fmla="*/ 659953 h 915763"/>
                <a:gd name="connsiteX404" fmla="*/ 87568 w 2884750"/>
                <a:gd name="connsiteY404" fmla="*/ 635087 h 915763"/>
                <a:gd name="connsiteX405" fmla="*/ 108835 w 2884750"/>
                <a:gd name="connsiteY405" fmla="*/ 656223 h 915763"/>
                <a:gd name="connsiteX406" fmla="*/ 87568 w 2884750"/>
                <a:gd name="connsiteY406" fmla="*/ 621410 h 915763"/>
                <a:gd name="connsiteX407" fmla="*/ 87568 w 2884750"/>
                <a:gd name="connsiteY407" fmla="*/ 618924 h 915763"/>
                <a:gd name="connsiteX408" fmla="*/ 87568 w 2884750"/>
                <a:gd name="connsiteY408" fmla="*/ 616437 h 915763"/>
                <a:gd name="connsiteX409" fmla="*/ 77561 w 2884750"/>
                <a:gd name="connsiteY409" fmla="*/ 566705 h 915763"/>
                <a:gd name="connsiteX410" fmla="*/ 77561 w 2884750"/>
                <a:gd name="connsiteY410" fmla="*/ 561731 h 915763"/>
                <a:gd name="connsiteX411" fmla="*/ 78811 w 2884750"/>
                <a:gd name="connsiteY411" fmla="*/ 566705 h 915763"/>
                <a:gd name="connsiteX412" fmla="*/ 77561 w 2884750"/>
                <a:gd name="connsiteY412" fmla="*/ 556758 h 915763"/>
                <a:gd name="connsiteX413" fmla="*/ 77561 w 2884750"/>
                <a:gd name="connsiteY413" fmla="*/ 550542 h 915763"/>
                <a:gd name="connsiteX414" fmla="*/ 77561 w 2884750"/>
                <a:gd name="connsiteY414" fmla="*/ 546812 h 915763"/>
                <a:gd name="connsiteX415" fmla="*/ 78811 w 2884750"/>
                <a:gd name="connsiteY415" fmla="*/ 558002 h 915763"/>
                <a:gd name="connsiteX416" fmla="*/ 76310 w 2884750"/>
                <a:gd name="connsiteY416" fmla="*/ 528162 h 915763"/>
                <a:gd name="connsiteX417" fmla="*/ 76310 w 2884750"/>
                <a:gd name="connsiteY417" fmla="*/ 500809 h 915763"/>
                <a:gd name="connsiteX418" fmla="*/ 85066 w 2884750"/>
                <a:gd name="connsiteY418" fmla="*/ 497079 h 915763"/>
                <a:gd name="connsiteX419" fmla="*/ 85066 w 2884750"/>
                <a:gd name="connsiteY419" fmla="*/ 492106 h 915763"/>
                <a:gd name="connsiteX420" fmla="*/ 77561 w 2884750"/>
                <a:gd name="connsiteY420" fmla="*/ 499566 h 915763"/>
                <a:gd name="connsiteX421" fmla="*/ 77561 w 2884750"/>
                <a:gd name="connsiteY421" fmla="*/ 429941 h 915763"/>
                <a:gd name="connsiteX422" fmla="*/ 78811 w 2884750"/>
                <a:gd name="connsiteY422" fmla="*/ 429941 h 915763"/>
                <a:gd name="connsiteX423" fmla="*/ 77561 w 2884750"/>
                <a:gd name="connsiteY423" fmla="*/ 424967 h 915763"/>
                <a:gd name="connsiteX424" fmla="*/ 77561 w 2884750"/>
                <a:gd name="connsiteY424" fmla="*/ 364045 h 915763"/>
                <a:gd name="connsiteX425" fmla="*/ 82564 w 2884750"/>
                <a:gd name="connsiteY425" fmla="*/ 349126 h 915763"/>
                <a:gd name="connsiteX426" fmla="*/ 77561 w 2884750"/>
                <a:gd name="connsiteY426" fmla="*/ 355342 h 915763"/>
                <a:gd name="connsiteX427" fmla="*/ 77561 w 2884750"/>
                <a:gd name="connsiteY427" fmla="*/ 345396 h 915763"/>
                <a:gd name="connsiteX428" fmla="*/ 77561 w 2884750"/>
                <a:gd name="connsiteY428" fmla="*/ 326746 h 915763"/>
                <a:gd name="connsiteX429" fmla="*/ 81313 w 2884750"/>
                <a:gd name="connsiteY429" fmla="*/ 290690 h 915763"/>
                <a:gd name="connsiteX430" fmla="*/ 81313 w 2884750"/>
                <a:gd name="connsiteY430" fmla="*/ 303123 h 915763"/>
                <a:gd name="connsiteX431" fmla="*/ 92572 w 2884750"/>
                <a:gd name="connsiteY431" fmla="*/ 284473 h 915763"/>
                <a:gd name="connsiteX432" fmla="*/ 101329 w 2884750"/>
                <a:gd name="connsiteY432" fmla="*/ 280744 h 915763"/>
                <a:gd name="connsiteX433" fmla="*/ 102580 w 2884750"/>
                <a:gd name="connsiteY433" fmla="*/ 258364 h 915763"/>
                <a:gd name="connsiteX434" fmla="*/ 108835 w 2884750"/>
                <a:gd name="connsiteY434" fmla="*/ 248417 h 915763"/>
                <a:gd name="connsiteX435" fmla="*/ 102580 w 2884750"/>
                <a:gd name="connsiteY435" fmla="*/ 254634 h 915763"/>
                <a:gd name="connsiteX436" fmla="*/ 102580 w 2884750"/>
                <a:gd name="connsiteY436" fmla="*/ 247174 h 915763"/>
                <a:gd name="connsiteX437" fmla="*/ 100078 w 2884750"/>
                <a:gd name="connsiteY437" fmla="*/ 257121 h 915763"/>
                <a:gd name="connsiteX438" fmla="*/ 90070 w 2884750"/>
                <a:gd name="connsiteY438" fmla="*/ 268310 h 915763"/>
                <a:gd name="connsiteX439" fmla="*/ 85066 w 2884750"/>
                <a:gd name="connsiteY439" fmla="*/ 273284 h 915763"/>
                <a:gd name="connsiteX440" fmla="*/ 112588 w 2884750"/>
                <a:gd name="connsiteY440" fmla="*/ 208632 h 915763"/>
                <a:gd name="connsiteX441" fmla="*/ 115090 w 2884750"/>
                <a:gd name="connsiteY441" fmla="*/ 209875 h 915763"/>
                <a:gd name="connsiteX442" fmla="*/ 118843 w 2884750"/>
                <a:gd name="connsiteY442" fmla="*/ 198685 h 915763"/>
                <a:gd name="connsiteX443" fmla="*/ 147615 w 2884750"/>
                <a:gd name="connsiteY443" fmla="*/ 163872 h 915763"/>
                <a:gd name="connsiteX444" fmla="*/ 153870 w 2884750"/>
                <a:gd name="connsiteY444" fmla="*/ 163872 h 915763"/>
                <a:gd name="connsiteX445" fmla="*/ 156372 w 2884750"/>
                <a:gd name="connsiteY445" fmla="*/ 155169 h 915763"/>
                <a:gd name="connsiteX446" fmla="*/ 166380 w 2884750"/>
                <a:gd name="connsiteY446" fmla="*/ 146466 h 915763"/>
                <a:gd name="connsiteX447" fmla="*/ 166380 w 2884750"/>
                <a:gd name="connsiteY447" fmla="*/ 148953 h 915763"/>
                <a:gd name="connsiteX448" fmla="*/ 167631 w 2884750"/>
                <a:gd name="connsiteY448" fmla="*/ 146466 h 915763"/>
                <a:gd name="connsiteX449" fmla="*/ 283972 w 2884750"/>
                <a:gd name="connsiteY449" fmla="*/ 96734 h 915763"/>
                <a:gd name="connsiteX450" fmla="*/ 280219 w 2884750"/>
                <a:gd name="connsiteY450" fmla="*/ 99220 h 915763"/>
                <a:gd name="connsiteX451" fmla="*/ 300234 w 2884750"/>
                <a:gd name="connsiteY451" fmla="*/ 95490 h 915763"/>
                <a:gd name="connsiteX452" fmla="*/ 290226 w 2884750"/>
                <a:gd name="connsiteY452" fmla="*/ 95490 h 915763"/>
                <a:gd name="connsiteX453" fmla="*/ 315246 w 2884750"/>
                <a:gd name="connsiteY453" fmla="*/ 94247 h 915763"/>
                <a:gd name="connsiteX454" fmla="*/ 339015 w 2884750"/>
                <a:gd name="connsiteY454" fmla="*/ 94247 h 915763"/>
                <a:gd name="connsiteX455" fmla="*/ 350273 w 2884750"/>
                <a:gd name="connsiteY455" fmla="*/ 97977 h 915763"/>
                <a:gd name="connsiteX456" fmla="*/ 347771 w 2884750"/>
                <a:gd name="connsiteY456" fmla="*/ 94247 h 915763"/>
                <a:gd name="connsiteX457" fmla="*/ 365285 w 2884750"/>
                <a:gd name="connsiteY457" fmla="*/ 94247 h 915763"/>
                <a:gd name="connsiteX458" fmla="*/ 371540 w 2884750"/>
                <a:gd name="connsiteY458" fmla="*/ 94247 h 915763"/>
                <a:gd name="connsiteX459" fmla="*/ 416575 w 2884750"/>
                <a:gd name="connsiteY459" fmla="*/ 94247 h 915763"/>
                <a:gd name="connsiteX460" fmla="*/ 429085 w 2884750"/>
                <a:gd name="connsiteY460" fmla="*/ 94247 h 915763"/>
                <a:gd name="connsiteX461" fmla="*/ 501641 w 2884750"/>
                <a:gd name="connsiteY461" fmla="*/ 94247 h 915763"/>
                <a:gd name="connsiteX462" fmla="*/ 550430 w 2884750"/>
                <a:gd name="connsiteY462" fmla="*/ 94247 h 915763"/>
                <a:gd name="connsiteX463" fmla="*/ 561688 w 2884750"/>
                <a:gd name="connsiteY463" fmla="*/ 94247 h 915763"/>
                <a:gd name="connsiteX464" fmla="*/ 764346 w 2884750"/>
                <a:gd name="connsiteY464" fmla="*/ 94247 h 915763"/>
                <a:gd name="connsiteX465" fmla="*/ 788115 w 2884750"/>
                <a:gd name="connsiteY465" fmla="*/ 94247 h 915763"/>
                <a:gd name="connsiteX466" fmla="*/ 856919 w 2884750"/>
                <a:gd name="connsiteY466" fmla="*/ 94247 h 915763"/>
                <a:gd name="connsiteX467" fmla="*/ 856919 w 2884750"/>
                <a:gd name="connsiteY467" fmla="*/ 95490 h 915763"/>
                <a:gd name="connsiteX468" fmla="*/ 931977 w 2884750"/>
                <a:gd name="connsiteY468" fmla="*/ 95490 h 915763"/>
                <a:gd name="connsiteX469" fmla="*/ 1077090 w 2884750"/>
                <a:gd name="connsiteY469" fmla="*/ 101707 h 915763"/>
                <a:gd name="connsiteX470" fmla="*/ 1078341 w 2884750"/>
                <a:gd name="connsiteY470" fmla="*/ 94247 h 915763"/>
                <a:gd name="connsiteX471" fmla="*/ 1477403 w 2884750"/>
                <a:gd name="connsiteY471" fmla="*/ 94247 h 915763"/>
                <a:gd name="connsiteX472" fmla="*/ 1471148 w 2884750"/>
                <a:gd name="connsiteY472" fmla="*/ 94247 h 915763"/>
                <a:gd name="connsiteX473" fmla="*/ 1479905 w 2884750"/>
                <a:gd name="connsiteY473" fmla="*/ 94247 h 915763"/>
                <a:gd name="connsiteX474" fmla="*/ 1501171 w 2884750"/>
                <a:gd name="connsiteY474" fmla="*/ 96734 h 915763"/>
                <a:gd name="connsiteX475" fmla="*/ 1499920 w 2884750"/>
                <a:gd name="connsiteY475" fmla="*/ 94247 h 915763"/>
                <a:gd name="connsiteX476" fmla="*/ 1541203 w 2884750"/>
                <a:gd name="connsiteY476" fmla="*/ 96734 h 915763"/>
                <a:gd name="connsiteX477" fmla="*/ 1542454 w 2884750"/>
                <a:gd name="connsiteY477" fmla="*/ 93004 h 915763"/>
                <a:gd name="connsiteX478" fmla="*/ 2268020 w 2884750"/>
                <a:gd name="connsiteY478" fmla="*/ 93004 h 915763"/>
                <a:gd name="connsiteX479" fmla="*/ 2261765 w 2884750"/>
                <a:gd name="connsiteY479" fmla="*/ 94247 h 915763"/>
                <a:gd name="connsiteX480" fmla="*/ 2281781 w 2884750"/>
                <a:gd name="connsiteY480" fmla="*/ 93004 h 915763"/>
                <a:gd name="connsiteX481" fmla="*/ 2569505 w 2884750"/>
                <a:gd name="connsiteY481" fmla="*/ 93004 h 915763"/>
                <a:gd name="connsiteX482" fmla="*/ 2757151 w 2884750"/>
                <a:gd name="connsiteY482" fmla="*/ 185009 h 915763"/>
                <a:gd name="connsiteX483" fmla="*/ 2757151 w 2884750"/>
                <a:gd name="connsiteY483" fmla="*/ 187495 h 915763"/>
                <a:gd name="connsiteX484" fmla="*/ 2760904 w 2884750"/>
                <a:gd name="connsiteY484" fmla="*/ 203658 h 915763"/>
                <a:gd name="connsiteX485" fmla="*/ 2752147 w 2884750"/>
                <a:gd name="connsiteY485" fmla="*/ 196198 h 915763"/>
                <a:gd name="connsiteX486" fmla="*/ 2765908 w 2884750"/>
                <a:gd name="connsiteY486" fmla="*/ 216091 h 915763"/>
                <a:gd name="connsiteX487" fmla="*/ 2782171 w 2884750"/>
                <a:gd name="connsiteY487" fmla="*/ 226038 h 915763"/>
                <a:gd name="connsiteX488" fmla="*/ 2773414 w 2884750"/>
                <a:gd name="connsiteY488" fmla="*/ 244688 h 915763"/>
                <a:gd name="connsiteX489" fmla="*/ 2789677 w 2884750"/>
                <a:gd name="connsiteY489" fmla="*/ 281987 h 915763"/>
                <a:gd name="connsiteX490" fmla="*/ 2794681 w 2884750"/>
                <a:gd name="connsiteY490" fmla="*/ 295663 h 915763"/>
                <a:gd name="connsiteX491" fmla="*/ 2797183 w 2884750"/>
                <a:gd name="connsiteY491" fmla="*/ 310583 h 915763"/>
                <a:gd name="connsiteX492" fmla="*/ 2794681 w 2884750"/>
                <a:gd name="connsiteY492" fmla="*/ 340422 h 915763"/>
                <a:gd name="connsiteX493" fmla="*/ 2805939 w 2884750"/>
                <a:gd name="connsiteY493" fmla="*/ 342909 h 915763"/>
                <a:gd name="connsiteX494" fmla="*/ 2803438 w 2884750"/>
                <a:gd name="connsiteY494" fmla="*/ 442374 h 915763"/>
                <a:gd name="connsiteX495" fmla="*/ 2800936 w 2884750"/>
                <a:gd name="connsiteY495" fmla="*/ 447347 h 915763"/>
                <a:gd name="connsiteX496" fmla="*/ 2809692 w 2884750"/>
                <a:gd name="connsiteY496" fmla="*/ 515729 h 915763"/>
                <a:gd name="connsiteX497" fmla="*/ 2809692 w 2884750"/>
                <a:gd name="connsiteY497" fmla="*/ 534379 h 915763"/>
                <a:gd name="connsiteX498" fmla="*/ 2804689 w 2884750"/>
                <a:gd name="connsiteY498" fmla="*/ 600274 h 915763"/>
                <a:gd name="connsiteX499" fmla="*/ 420328 w 2884750"/>
                <a:gd name="connsiteY499" fmla="*/ 94247 h 915763"/>
                <a:gd name="connsiteX500" fmla="*/ 420328 w 2884750"/>
                <a:gd name="connsiteY500" fmla="*/ 94247 h 915763"/>
                <a:gd name="connsiteX501" fmla="*/ 420328 w 2884750"/>
                <a:gd name="connsiteY501" fmla="*/ 94247 h 91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884750" h="915763">
                  <a:moveTo>
                    <a:pt x="2869739" y="566705"/>
                  </a:moveTo>
                  <a:lnTo>
                    <a:pt x="2869739" y="561731"/>
                  </a:lnTo>
                  <a:cubicBezTo>
                    <a:pt x="2869739" y="562975"/>
                    <a:pt x="2870990" y="565461"/>
                    <a:pt x="2870990" y="566705"/>
                  </a:cubicBezTo>
                  <a:lnTo>
                    <a:pt x="2869739" y="556758"/>
                  </a:lnTo>
                  <a:lnTo>
                    <a:pt x="2869739" y="550542"/>
                  </a:lnTo>
                  <a:lnTo>
                    <a:pt x="2870990" y="545568"/>
                  </a:lnTo>
                  <a:cubicBezTo>
                    <a:pt x="2870990" y="550542"/>
                    <a:pt x="2872241" y="551785"/>
                    <a:pt x="2872241" y="556758"/>
                  </a:cubicBezTo>
                  <a:cubicBezTo>
                    <a:pt x="2875994" y="546812"/>
                    <a:pt x="2875994" y="535622"/>
                    <a:pt x="2869739" y="526919"/>
                  </a:cubicBezTo>
                  <a:lnTo>
                    <a:pt x="2869739" y="499566"/>
                  </a:lnTo>
                  <a:lnTo>
                    <a:pt x="2877245" y="495836"/>
                  </a:lnTo>
                  <a:lnTo>
                    <a:pt x="2877245" y="490863"/>
                  </a:lnTo>
                  <a:lnTo>
                    <a:pt x="2869739" y="498323"/>
                  </a:lnTo>
                  <a:lnTo>
                    <a:pt x="2869739" y="428697"/>
                  </a:lnTo>
                  <a:lnTo>
                    <a:pt x="2870990" y="428697"/>
                  </a:lnTo>
                  <a:lnTo>
                    <a:pt x="2869739" y="423724"/>
                  </a:lnTo>
                  <a:lnTo>
                    <a:pt x="2869739" y="362802"/>
                  </a:lnTo>
                  <a:cubicBezTo>
                    <a:pt x="2872241" y="357829"/>
                    <a:pt x="2874743" y="352855"/>
                    <a:pt x="2874743" y="346639"/>
                  </a:cubicBezTo>
                  <a:lnTo>
                    <a:pt x="2869739" y="352855"/>
                  </a:lnTo>
                  <a:lnTo>
                    <a:pt x="2869739" y="342909"/>
                  </a:lnTo>
                  <a:cubicBezTo>
                    <a:pt x="2872241" y="336692"/>
                    <a:pt x="2872241" y="330476"/>
                    <a:pt x="2869739" y="324259"/>
                  </a:cubicBezTo>
                  <a:cubicBezTo>
                    <a:pt x="2869739" y="323016"/>
                    <a:pt x="2869739" y="323016"/>
                    <a:pt x="2869739" y="321773"/>
                  </a:cubicBezTo>
                  <a:cubicBezTo>
                    <a:pt x="2869739" y="311826"/>
                    <a:pt x="2868488" y="303123"/>
                    <a:pt x="2867237" y="293177"/>
                  </a:cubicBezTo>
                  <a:cubicBezTo>
                    <a:pt x="2867237" y="291933"/>
                    <a:pt x="2868488" y="290690"/>
                    <a:pt x="2868488" y="290690"/>
                  </a:cubicBezTo>
                  <a:cubicBezTo>
                    <a:pt x="2867237" y="288203"/>
                    <a:pt x="2867237" y="285717"/>
                    <a:pt x="2865986" y="283230"/>
                  </a:cubicBezTo>
                  <a:cubicBezTo>
                    <a:pt x="2865986" y="281987"/>
                    <a:pt x="2865986" y="279500"/>
                    <a:pt x="2864735" y="277014"/>
                  </a:cubicBezTo>
                  <a:cubicBezTo>
                    <a:pt x="2864735" y="272040"/>
                    <a:pt x="2864735" y="267067"/>
                    <a:pt x="2864735" y="260851"/>
                  </a:cubicBezTo>
                  <a:cubicBezTo>
                    <a:pt x="2867237" y="272040"/>
                    <a:pt x="2869739" y="281987"/>
                    <a:pt x="2872241" y="293177"/>
                  </a:cubicBezTo>
                  <a:cubicBezTo>
                    <a:pt x="2875994" y="284473"/>
                    <a:pt x="2877245" y="274527"/>
                    <a:pt x="2877245" y="264580"/>
                  </a:cubicBezTo>
                  <a:cubicBezTo>
                    <a:pt x="2880998" y="265824"/>
                    <a:pt x="2880998" y="245931"/>
                    <a:pt x="2884751" y="257121"/>
                  </a:cubicBezTo>
                  <a:cubicBezTo>
                    <a:pt x="2882249" y="245931"/>
                    <a:pt x="2877245" y="234741"/>
                    <a:pt x="2872241" y="224795"/>
                  </a:cubicBezTo>
                  <a:cubicBezTo>
                    <a:pt x="2870990" y="218578"/>
                    <a:pt x="2869739" y="213605"/>
                    <a:pt x="2868488" y="206145"/>
                  </a:cubicBezTo>
                  <a:cubicBezTo>
                    <a:pt x="2868488" y="208632"/>
                    <a:pt x="2868488" y="213605"/>
                    <a:pt x="2869739" y="219821"/>
                  </a:cubicBezTo>
                  <a:cubicBezTo>
                    <a:pt x="2867237" y="216091"/>
                    <a:pt x="2865986" y="213605"/>
                    <a:pt x="2863484" y="209875"/>
                  </a:cubicBezTo>
                  <a:cubicBezTo>
                    <a:pt x="2865986" y="214848"/>
                    <a:pt x="2868488" y="219821"/>
                    <a:pt x="2869739" y="224795"/>
                  </a:cubicBezTo>
                  <a:cubicBezTo>
                    <a:pt x="2869739" y="231011"/>
                    <a:pt x="2869739" y="238471"/>
                    <a:pt x="2868488" y="244688"/>
                  </a:cubicBezTo>
                  <a:cubicBezTo>
                    <a:pt x="2867237" y="254634"/>
                    <a:pt x="2865986" y="260851"/>
                    <a:pt x="2862233" y="257121"/>
                  </a:cubicBezTo>
                  <a:lnTo>
                    <a:pt x="2859731" y="248417"/>
                  </a:lnTo>
                  <a:cubicBezTo>
                    <a:pt x="2862233" y="249661"/>
                    <a:pt x="2863484" y="249661"/>
                    <a:pt x="2860983" y="237228"/>
                  </a:cubicBezTo>
                  <a:cubicBezTo>
                    <a:pt x="2855978" y="226038"/>
                    <a:pt x="2849724" y="214848"/>
                    <a:pt x="2844720" y="199928"/>
                  </a:cubicBezTo>
                  <a:cubicBezTo>
                    <a:pt x="2845971" y="206145"/>
                    <a:pt x="2848473" y="212361"/>
                    <a:pt x="2849724" y="218578"/>
                  </a:cubicBezTo>
                  <a:cubicBezTo>
                    <a:pt x="2847222" y="213605"/>
                    <a:pt x="2845971" y="208632"/>
                    <a:pt x="2843469" y="204902"/>
                  </a:cubicBezTo>
                  <a:cubicBezTo>
                    <a:pt x="2843469" y="203658"/>
                    <a:pt x="2843469" y="201172"/>
                    <a:pt x="2843469" y="198685"/>
                  </a:cubicBezTo>
                  <a:lnTo>
                    <a:pt x="2843469" y="198685"/>
                  </a:lnTo>
                  <a:cubicBezTo>
                    <a:pt x="2842218" y="194955"/>
                    <a:pt x="2840967" y="192469"/>
                    <a:pt x="2839716" y="188739"/>
                  </a:cubicBezTo>
                  <a:cubicBezTo>
                    <a:pt x="2837214" y="183765"/>
                    <a:pt x="2835963" y="177549"/>
                    <a:pt x="2833461" y="172576"/>
                  </a:cubicBezTo>
                  <a:cubicBezTo>
                    <a:pt x="2833461" y="172576"/>
                    <a:pt x="2833461" y="173819"/>
                    <a:pt x="2833461" y="173819"/>
                  </a:cubicBezTo>
                  <a:lnTo>
                    <a:pt x="2833461" y="173819"/>
                  </a:lnTo>
                  <a:lnTo>
                    <a:pt x="2833461" y="173819"/>
                  </a:lnTo>
                  <a:cubicBezTo>
                    <a:pt x="2833461" y="176305"/>
                    <a:pt x="2833461" y="177549"/>
                    <a:pt x="2832210" y="175062"/>
                  </a:cubicBezTo>
                  <a:cubicBezTo>
                    <a:pt x="2832210" y="175062"/>
                    <a:pt x="2832210" y="173819"/>
                    <a:pt x="2832210" y="173819"/>
                  </a:cubicBezTo>
                  <a:cubicBezTo>
                    <a:pt x="2832210" y="173819"/>
                    <a:pt x="2830959" y="173819"/>
                    <a:pt x="2830959" y="173819"/>
                  </a:cubicBezTo>
                  <a:cubicBezTo>
                    <a:pt x="2829708" y="171332"/>
                    <a:pt x="2828457" y="168846"/>
                    <a:pt x="2827206" y="167602"/>
                  </a:cubicBezTo>
                  <a:cubicBezTo>
                    <a:pt x="2828457" y="168846"/>
                    <a:pt x="2830959" y="172576"/>
                    <a:pt x="2832210" y="175062"/>
                  </a:cubicBezTo>
                  <a:cubicBezTo>
                    <a:pt x="2832210" y="175062"/>
                    <a:pt x="2833461" y="175062"/>
                    <a:pt x="2833461" y="175062"/>
                  </a:cubicBezTo>
                  <a:lnTo>
                    <a:pt x="2833461" y="175062"/>
                  </a:lnTo>
                  <a:lnTo>
                    <a:pt x="2827206" y="166359"/>
                  </a:lnTo>
                  <a:lnTo>
                    <a:pt x="2829708" y="165116"/>
                  </a:lnTo>
                  <a:lnTo>
                    <a:pt x="2833461" y="173819"/>
                  </a:lnTo>
                  <a:cubicBezTo>
                    <a:pt x="2833461" y="171332"/>
                    <a:pt x="2832210" y="167602"/>
                    <a:pt x="2830959" y="165116"/>
                  </a:cubicBezTo>
                  <a:lnTo>
                    <a:pt x="2835963" y="163872"/>
                  </a:lnTo>
                  <a:cubicBezTo>
                    <a:pt x="2828457" y="152683"/>
                    <a:pt x="2818449" y="145223"/>
                    <a:pt x="2807191" y="140250"/>
                  </a:cubicBezTo>
                  <a:cubicBezTo>
                    <a:pt x="2804689" y="137763"/>
                    <a:pt x="2802186" y="135276"/>
                    <a:pt x="2800936" y="132790"/>
                  </a:cubicBezTo>
                  <a:lnTo>
                    <a:pt x="2803438" y="136520"/>
                  </a:lnTo>
                  <a:lnTo>
                    <a:pt x="2802186" y="136520"/>
                  </a:lnTo>
                  <a:cubicBezTo>
                    <a:pt x="2800936" y="134033"/>
                    <a:pt x="2799685" y="131546"/>
                    <a:pt x="2797183" y="129060"/>
                  </a:cubicBezTo>
                  <a:lnTo>
                    <a:pt x="2799685" y="131546"/>
                  </a:lnTo>
                  <a:cubicBezTo>
                    <a:pt x="2795932" y="125330"/>
                    <a:pt x="2793430" y="121600"/>
                    <a:pt x="2789677" y="115383"/>
                  </a:cubicBezTo>
                  <a:lnTo>
                    <a:pt x="2788426" y="112897"/>
                  </a:lnTo>
                  <a:cubicBezTo>
                    <a:pt x="2788426" y="111653"/>
                    <a:pt x="2787175" y="110410"/>
                    <a:pt x="2787175" y="110410"/>
                  </a:cubicBezTo>
                  <a:cubicBezTo>
                    <a:pt x="2785924" y="105437"/>
                    <a:pt x="2784673" y="99220"/>
                    <a:pt x="2784673" y="94247"/>
                  </a:cubicBezTo>
                  <a:cubicBezTo>
                    <a:pt x="2767159" y="76841"/>
                    <a:pt x="2770912" y="85544"/>
                    <a:pt x="2774665" y="93004"/>
                  </a:cubicBezTo>
                  <a:lnTo>
                    <a:pt x="2774665" y="95490"/>
                  </a:lnTo>
                  <a:cubicBezTo>
                    <a:pt x="2760904" y="86787"/>
                    <a:pt x="2757151" y="85544"/>
                    <a:pt x="2754650" y="86787"/>
                  </a:cubicBezTo>
                  <a:lnTo>
                    <a:pt x="2764657" y="96734"/>
                  </a:lnTo>
                  <a:cubicBezTo>
                    <a:pt x="2762155" y="95490"/>
                    <a:pt x="2759653" y="93004"/>
                    <a:pt x="2757151" y="90517"/>
                  </a:cubicBezTo>
                  <a:cubicBezTo>
                    <a:pt x="2755900" y="89274"/>
                    <a:pt x="2754650" y="89274"/>
                    <a:pt x="2754650" y="88031"/>
                  </a:cubicBezTo>
                  <a:lnTo>
                    <a:pt x="2755900" y="88031"/>
                  </a:lnTo>
                  <a:lnTo>
                    <a:pt x="2753398" y="83057"/>
                  </a:lnTo>
                  <a:lnTo>
                    <a:pt x="2754650" y="84301"/>
                  </a:lnTo>
                  <a:cubicBezTo>
                    <a:pt x="2742140" y="73111"/>
                    <a:pt x="2729630" y="63164"/>
                    <a:pt x="2714618" y="55704"/>
                  </a:cubicBezTo>
                  <a:cubicBezTo>
                    <a:pt x="2705861" y="51975"/>
                    <a:pt x="2697105" y="48245"/>
                    <a:pt x="2688348" y="45758"/>
                  </a:cubicBezTo>
                  <a:cubicBezTo>
                    <a:pt x="2678340" y="42028"/>
                    <a:pt x="2668332" y="39541"/>
                    <a:pt x="2657073" y="37055"/>
                  </a:cubicBezTo>
                  <a:cubicBezTo>
                    <a:pt x="2645814" y="32082"/>
                    <a:pt x="2645814" y="30838"/>
                    <a:pt x="2648317" y="29595"/>
                  </a:cubicBezTo>
                  <a:cubicBezTo>
                    <a:pt x="2657073" y="32082"/>
                    <a:pt x="2664579" y="34568"/>
                    <a:pt x="2672085" y="38298"/>
                  </a:cubicBezTo>
                  <a:cubicBezTo>
                    <a:pt x="2665830" y="30838"/>
                    <a:pt x="2664579" y="30838"/>
                    <a:pt x="2660826" y="29595"/>
                  </a:cubicBezTo>
                  <a:cubicBezTo>
                    <a:pt x="2654571" y="27108"/>
                    <a:pt x="2648317" y="23378"/>
                    <a:pt x="2643313" y="18405"/>
                  </a:cubicBezTo>
                  <a:cubicBezTo>
                    <a:pt x="2648317" y="23378"/>
                    <a:pt x="2644564" y="23378"/>
                    <a:pt x="2637058" y="23378"/>
                  </a:cubicBezTo>
                  <a:cubicBezTo>
                    <a:pt x="2629552" y="23378"/>
                    <a:pt x="2619544" y="19648"/>
                    <a:pt x="2609536" y="18405"/>
                  </a:cubicBezTo>
                  <a:cubicBezTo>
                    <a:pt x="2589521" y="14675"/>
                    <a:pt x="2569505" y="14675"/>
                    <a:pt x="2585768" y="22135"/>
                  </a:cubicBezTo>
                  <a:cubicBezTo>
                    <a:pt x="2580764" y="18405"/>
                    <a:pt x="2574509" y="15919"/>
                    <a:pt x="2568254" y="14675"/>
                  </a:cubicBezTo>
                  <a:cubicBezTo>
                    <a:pt x="2563250" y="13432"/>
                    <a:pt x="2556995" y="12189"/>
                    <a:pt x="2551991" y="10945"/>
                  </a:cubicBezTo>
                  <a:cubicBezTo>
                    <a:pt x="2539482" y="10945"/>
                    <a:pt x="2526972" y="8459"/>
                    <a:pt x="2514462" y="3485"/>
                  </a:cubicBezTo>
                  <a:cubicBezTo>
                    <a:pt x="2515713" y="7215"/>
                    <a:pt x="2524470" y="9702"/>
                    <a:pt x="2499450" y="8459"/>
                  </a:cubicBezTo>
                  <a:cubicBezTo>
                    <a:pt x="2498199" y="9702"/>
                    <a:pt x="2495697" y="10945"/>
                    <a:pt x="2493195" y="10945"/>
                  </a:cubicBezTo>
                  <a:lnTo>
                    <a:pt x="2491945" y="10945"/>
                  </a:lnTo>
                  <a:lnTo>
                    <a:pt x="2493195" y="10945"/>
                  </a:lnTo>
                  <a:cubicBezTo>
                    <a:pt x="2491945" y="10945"/>
                    <a:pt x="2491945" y="10945"/>
                    <a:pt x="2494446" y="10945"/>
                  </a:cubicBezTo>
                  <a:cubicBezTo>
                    <a:pt x="2499450" y="12189"/>
                    <a:pt x="2503203" y="13432"/>
                    <a:pt x="2506956" y="15919"/>
                  </a:cubicBezTo>
                  <a:cubicBezTo>
                    <a:pt x="2501952" y="18405"/>
                    <a:pt x="2496948" y="19648"/>
                    <a:pt x="2493195" y="19648"/>
                  </a:cubicBezTo>
                  <a:cubicBezTo>
                    <a:pt x="2494446" y="18405"/>
                    <a:pt x="2498199" y="15919"/>
                    <a:pt x="2496948" y="13432"/>
                  </a:cubicBezTo>
                  <a:cubicBezTo>
                    <a:pt x="2475682" y="15919"/>
                    <a:pt x="2455666" y="19648"/>
                    <a:pt x="2435651" y="24622"/>
                  </a:cubicBezTo>
                  <a:cubicBezTo>
                    <a:pt x="2430647" y="23378"/>
                    <a:pt x="2445658" y="20892"/>
                    <a:pt x="2438153" y="18405"/>
                  </a:cubicBezTo>
                  <a:lnTo>
                    <a:pt x="2416886" y="24622"/>
                  </a:lnTo>
                  <a:cubicBezTo>
                    <a:pt x="2414384" y="17162"/>
                    <a:pt x="2375604" y="13432"/>
                    <a:pt x="2411882" y="8459"/>
                  </a:cubicBezTo>
                  <a:lnTo>
                    <a:pt x="2379357" y="8459"/>
                  </a:lnTo>
                  <a:cubicBezTo>
                    <a:pt x="2359341" y="4729"/>
                    <a:pt x="2338074" y="3485"/>
                    <a:pt x="2316808" y="5972"/>
                  </a:cubicBezTo>
                  <a:cubicBezTo>
                    <a:pt x="2301796" y="4729"/>
                    <a:pt x="2278028" y="13432"/>
                    <a:pt x="2291788" y="8459"/>
                  </a:cubicBezTo>
                  <a:lnTo>
                    <a:pt x="2240498" y="14675"/>
                  </a:lnTo>
                  <a:lnTo>
                    <a:pt x="2240498" y="13432"/>
                  </a:lnTo>
                  <a:cubicBezTo>
                    <a:pt x="2190459" y="12189"/>
                    <a:pt x="2136667" y="24622"/>
                    <a:pt x="2077871" y="12189"/>
                  </a:cubicBezTo>
                  <a:cubicBezTo>
                    <a:pt x="2056605" y="14675"/>
                    <a:pt x="2036589" y="15919"/>
                    <a:pt x="2015323" y="14675"/>
                  </a:cubicBezTo>
                  <a:lnTo>
                    <a:pt x="2010319" y="8459"/>
                  </a:lnTo>
                  <a:cubicBezTo>
                    <a:pt x="1989052" y="10945"/>
                    <a:pt x="1945268" y="2242"/>
                    <a:pt x="1935260" y="8459"/>
                  </a:cubicBezTo>
                  <a:cubicBezTo>
                    <a:pt x="1911491" y="-7704"/>
                    <a:pt x="1828927" y="4729"/>
                    <a:pt x="1790147" y="2242"/>
                  </a:cubicBezTo>
                  <a:lnTo>
                    <a:pt x="1788896" y="9702"/>
                  </a:lnTo>
                  <a:cubicBezTo>
                    <a:pt x="1760123" y="9702"/>
                    <a:pt x="1732602" y="10945"/>
                    <a:pt x="1703830" y="14675"/>
                  </a:cubicBezTo>
                  <a:lnTo>
                    <a:pt x="1705080" y="20892"/>
                  </a:lnTo>
                  <a:lnTo>
                    <a:pt x="1702579" y="20892"/>
                  </a:lnTo>
                  <a:lnTo>
                    <a:pt x="1705080" y="22135"/>
                  </a:lnTo>
                  <a:cubicBezTo>
                    <a:pt x="1688818" y="24622"/>
                    <a:pt x="1672555" y="24622"/>
                    <a:pt x="1656292" y="22135"/>
                  </a:cubicBezTo>
                  <a:lnTo>
                    <a:pt x="1653791" y="20892"/>
                  </a:lnTo>
                  <a:cubicBezTo>
                    <a:pt x="1653791" y="20892"/>
                    <a:pt x="1655041" y="20892"/>
                    <a:pt x="1655041" y="20892"/>
                  </a:cubicBezTo>
                  <a:cubicBezTo>
                    <a:pt x="1632524" y="18405"/>
                    <a:pt x="1610006" y="17162"/>
                    <a:pt x="1588740" y="17162"/>
                  </a:cubicBezTo>
                  <a:cubicBezTo>
                    <a:pt x="1596246" y="14675"/>
                    <a:pt x="1603751" y="14675"/>
                    <a:pt x="1611257" y="17162"/>
                  </a:cubicBezTo>
                  <a:cubicBezTo>
                    <a:pt x="1568724" y="4729"/>
                    <a:pt x="1523689" y="18405"/>
                    <a:pt x="1482407" y="19648"/>
                  </a:cubicBezTo>
                  <a:cubicBezTo>
                    <a:pt x="1494917" y="18405"/>
                    <a:pt x="1499920" y="17162"/>
                    <a:pt x="1492414" y="9702"/>
                  </a:cubicBezTo>
                  <a:cubicBezTo>
                    <a:pt x="1457387" y="5972"/>
                    <a:pt x="1483658" y="19648"/>
                    <a:pt x="1452383" y="14675"/>
                  </a:cubicBezTo>
                  <a:cubicBezTo>
                    <a:pt x="1446128" y="17162"/>
                    <a:pt x="1463642" y="18405"/>
                    <a:pt x="1469897" y="19648"/>
                  </a:cubicBezTo>
                  <a:cubicBezTo>
                    <a:pt x="1462391" y="19648"/>
                    <a:pt x="1456136" y="18405"/>
                    <a:pt x="1448630" y="17162"/>
                  </a:cubicBezTo>
                  <a:cubicBezTo>
                    <a:pt x="1438623" y="19648"/>
                    <a:pt x="1428615" y="19648"/>
                    <a:pt x="1419858" y="17162"/>
                  </a:cubicBezTo>
                  <a:cubicBezTo>
                    <a:pt x="1421109" y="17162"/>
                    <a:pt x="1422360" y="17162"/>
                    <a:pt x="1422360" y="17162"/>
                  </a:cubicBezTo>
                  <a:lnTo>
                    <a:pt x="1417356" y="17162"/>
                  </a:lnTo>
                  <a:cubicBezTo>
                    <a:pt x="1412352" y="15919"/>
                    <a:pt x="1406097" y="14675"/>
                    <a:pt x="1401093" y="13432"/>
                  </a:cubicBezTo>
                  <a:cubicBezTo>
                    <a:pt x="1406097" y="14675"/>
                    <a:pt x="1409850" y="15919"/>
                    <a:pt x="1414854" y="17162"/>
                  </a:cubicBezTo>
                  <a:cubicBezTo>
                    <a:pt x="1409850" y="17162"/>
                    <a:pt x="1401093" y="17162"/>
                    <a:pt x="1393587" y="18405"/>
                  </a:cubicBezTo>
                  <a:cubicBezTo>
                    <a:pt x="1391085" y="17162"/>
                    <a:pt x="1388584" y="15919"/>
                    <a:pt x="1374823" y="17162"/>
                  </a:cubicBezTo>
                  <a:lnTo>
                    <a:pt x="1372321" y="12189"/>
                  </a:lnTo>
                  <a:lnTo>
                    <a:pt x="1371070" y="12189"/>
                  </a:lnTo>
                  <a:lnTo>
                    <a:pt x="1372321" y="12189"/>
                  </a:lnTo>
                  <a:lnTo>
                    <a:pt x="1372321" y="12189"/>
                  </a:lnTo>
                  <a:cubicBezTo>
                    <a:pt x="1382329" y="10945"/>
                    <a:pt x="1392336" y="10945"/>
                    <a:pt x="1401093" y="13432"/>
                  </a:cubicBezTo>
                  <a:cubicBezTo>
                    <a:pt x="1397340" y="12189"/>
                    <a:pt x="1393587" y="10945"/>
                    <a:pt x="1389834" y="9702"/>
                  </a:cubicBezTo>
                  <a:lnTo>
                    <a:pt x="1396089" y="9702"/>
                  </a:lnTo>
                  <a:lnTo>
                    <a:pt x="1387333" y="9702"/>
                  </a:lnTo>
                  <a:cubicBezTo>
                    <a:pt x="1374823" y="4729"/>
                    <a:pt x="1364815" y="2242"/>
                    <a:pt x="1366066" y="7215"/>
                  </a:cubicBezTo>
                  <a:lnTo>
                    <a:pt x="1367317" y="9702"/>
                  </a:lnTo>
                  <a:lnTo>
                    <a:pt x="1326035" y="7215"/>
                  </a:lnTo>
                  <a:cubicBezTo>
                    <a:pt x="1328537" y="15919"/>
                    <a:pt x="1291007" y="17162"/>
                    <a:pt x="1278498" y="22135"/>
                  </a:cubicBezTo>
                  <a:lnTo>
                    <a:pt x="1264737" y="23378"/>
                  </a:lnTo>
                  <a:cubicBezTo>
                    <a:pt x="1265988" y="22135"/>
                    <a:pt x="1265988" y="20892"/>
                    <a:pt x="1265988" y="20892"/>
                  </a:cubicBezTo>
                  <a:cubicBezTo>
                    <a:pt x="1249725" y="25865"/>
                    <a:pt x="1232212" y="27108"/>
                    <a:pt x="1214698" y="24622"/>
                  </a:cubicBezTo>
                  <a:lnTo>
                    <a:pt x="1235964" y="18405"/>
                  </a:lnTo>
                  <a:cubicBezTo>
                    <a:pt x="1212196" y="14675"/>
                    <a:pt x="1195933" y="28352"/>
                    <a:pt x="1169663" y="24622"/>
                  </a:cubicBezTo>
                  <a:lnTo>
                    <a:pt x="1168412" y="23378"/>
                  </a:lnTo>
                  <a:lnTo>
                    <a:pt x="1167161" y="23378"/>
                  </a:lnTo>
                  <a:cubicBezTo>
                    <a:pt x="1163408" y="23378"/>
                    <a:pt x="1160906" y="22135"/>
                    <a:pt x="1157153" y="20892"/>
                  </a:cubicBezTo>
                  <a:cubicBezTo>
                    <a:pt x="1145894" y="19648"/>
                    <a:pt x="1123377" y="7215"/>
                    <a:pt x="1120875" y="13432"/>
                  </a:cubicBezTo>
                  <a:cubicBezTo>
                    <a:pt x="1127130" y="18405"/>
                    <a:pt x="1130882" y="23378"/>
                    <a:pt x="1133384" y="30838"/>
                  </a:cubicBezTo>
                  <a:lnTo>
                    <a:pt x="1120875" y="30838"/>
                  </a:lnTo>
                  <a:cubicBezTo>
                    <a:pt x="1110867" y="27108"/>
                    <a:pt x="1109616" y="23378"/>
                    <a:pt x="1124628" y="18405"/>
                  </a:cubicBezTo>
                  <a:cubicBezTo>
                    <a:pt x="1107114" y="22135"/>
                    <a:pt x="1089600" y="25865"/>
                    <a:pt x="1072087" y="27108"/>
                  </a:cubicBezTo>
                  <a:cubicBezTo>
                    <a:pt x="1072087" y="25865"/>
                    <a:pt x="1070836" y="24622"/>
                    <a:pt x="1068334" y="23378"/>
                  </a:cubicBezTo>
                  <a:cubicBezTo>
                    <a:pt x="1067083" y="25865"/>
                    <a:pt x="1058326" y="29595"/>
                    <a:pt x="1053322" y="30838"/>
                  </a:cubicBezTo>
                  <a:lnTo>
                    <a:pt x="1052071" y="30838"/>
                  </a:lnTo>
                  <a:cubicBezTo>
                    <a:pt x="1040812" y="28352"/>
                    <a:pt x="1057075" y="22135"/>
                    <a:pt x="1032055" y="23378"/>
                  </a:cubicBezTo>
                  <a:cubicBezTo>
                    <a:pt x="1028302" y="33325"/>
                    <a:pt x="985769" y="23378"/>
                    <a:pt x="1013291" y="30838"/>
                  </a:cubicBezTo>
                  <a:lnTo>
                    <a:pt x="995777" y="30838"/>
                  </a:lnTo>
                  <a:cubicBezTo>
                    <a:pt x="962001" y="19648"/>
                    <a:pt x="830648" y="29595"/>
                    <a:pt x="745582" y="18405"/>
                  </a:cubicBezTo>
                  <a:cubicBezTo>
                    <a:pt x="761844" y="37055"/>
                    <a:pt x="705551" y="10945"/>
                    <a:pt x="701798" y="24622"/>
                  </a:cubicBezTo>
                  <a:cubicBezTo>
                    <a:pt x="696794" y="19648"/>
                    <a:pt x="684284" y="18405"/>
                    <a:pt x="699296" y="14675"/>
                  </a:cubicBezTo>
                  <a:cubicBezTo>
                    <a:pt x="655511" y="18405"/>
                    <a:pt x="632994" y="7215"/>
                    <a:pt x="602970" y="19648"/>
                  </a:cubicBezTo>
                  <a:cubicBezTo>
                    <a:pt x="597967" y="15919"/>
                    <a:pt x="612978" y="13432"/>
                    <a:pt x="607974" y="10945"/>
                  </a:cubicBezTo>
                  <a:cubicBezTo>
                    <a:pt x="601720" y="13432"/>
                    <a:pt x="595465" y="13432"/>
                    <a:pt x="589210" y="12189"/>
                  </a:cubicBezTo>
                  <a:cubicBezTo>
                    <a:pt x="584206" y="9702"/>
                    <a:pt x="595465" y="8459"/>
                    <a:pt x="602970" y="7215"/>
                  </a:cubicBezTo>
                  <a:cubicBezTo>
                    <a:pt x="559186" y="8459"/>
                    <a:pt x="554182" y="19648"/>
                    <a:pt x="550430" y="32082"/>
                  </a:cubicBezTo>
                  <a:lnTo>
                    <a:pt x="544175" y="32082"/>
                  </a:lnTo>
                  <a:cubicBezTo>
                    <a:pt x="532916" y="29595"/>
                    <a:pt x="521657" y="29595"/>
                    <a:pt x="510398" y="32082"/>
                  </a:cubicBezTo>
                  <a:lnTo>
                    <a:pt x="490383" y="32082"/>
                  </a:lnTo>
                  <a:cubicBezTo>
                    <a:pt x="486630" y="29595"/>
                    <a:pt x="487881" y="28352"/>
                    <a:pt x="505394" y="27108"/>
                  </a:cubicBezTo>
                  <a:cubicBezTo>
                    <a:pt x="490383" y="27108"/>
                    <a:pt x="410320" y="20892"/>
                    <a:pt x="407818" y="30838"/>
                  </a:cubicBezTo>
                  <a:cubicBezTo>
                    <a:pt x="399061" y="29595"/>
                    <a:pt x="390305" y="29595"/>
                    <a:pt x="381548" y="30838"/>
                  </a:cubicBezTo>
                  <a:cubicBezTo>
                    <a:pt x="346520" y="30838"/>
                    <a:pt x="342767" y="29595"/>
                    <a:pt x="308991" y="30838"/>
                  </a:cubicBezTo>
                  <a:lnTo>
                    <a:pt x="317748" y="32082"/>
                  </a:lnTo>
                  <a:lnTo>
                    <a:pt x="312744" y="32082"/>
                  </a:lnTo>
                  <a:cubicBezTo>
                    <a:pt x="290226" y="32082"/>
                    <a:pt x="268960" y="34568"/>
                    <a:pt x="247693" y="39541"/>
                  </a:cubicBezTo>
                  <a:cubicBezTo>
                    <a:pt x="241438" y="39541"/>
                    <a:pt x="233933" y="40785"/>
                    <a:pt x="227678" y="43271"/>
                  </a:cubicBezTo>
                  <a:cubicBezTo>
                    <a:pt x="222674" y="44515"/>
                    <a:pt x="218921" y="45758"/>
                    <a:pt x="213917" y="48245"/>
                  </a:cubicBezTo>
                  <a:cubicBezTo>
                    <a:pt x="210164" y="50731"/>
                    <a:pt x="205160" y="51975"/>
                    <a:pt x="201407" y="53218"/>
                  </a:cubicBezTo>
                  <a:cubicBezTo>
                    <a:pt x="195152" y="54461"/>
                    <a:pt x="185144" y="58191"/>
                    <a:pt x="168882" y="63164"/>
                  </a:cubicBezTo>
                  <a:lnTo>
                    <a:pt x="173886" y="66894"/>
                  </a:lnTo>
                  <a:cubicBezTo>
                    <a:pt x="156372" y="75597"/>
                    <a:pt x="140109" y="86787"/>
                    <a:pt x="125098" y="99220"/>
                  </a:cubicBezTo>
                  <a:cubicBezTo>
                    <a:pt x="126349" y="99220"/>
                    <a:pt x="123847" y="100464"/>
                    <a:pt x="121345" y="101707"/>
                  </a:cubicBezTo>
                  <a:cubicBezTo>
                    <a:pt x="112588" y="106680"/>
                    <a:pt x="105082" y="114140"/>
                    <a:pt x="98827" y="122843"/>
                  </a:cubicBezTo>
                  <a:lnTo>
                    <a:pt x="102580" y="121600"/>
                  </a:lnTo>
                  <a:cubicBezTo>
                    <a:pt x="98827" y="125330"/>
                    <a:pt x="95074" y="129060"/>
                    <a:pt x="92572" y="132790"/>
                  </a:cubicBezTo>
                  <a:cubicBezTo>
                    <a:pt x="90070" y="136520"/>
                    <a:pt x="82564" y="136520"/>
                    <a:pt x="77561" y="139006"/>
                  </a:cubicBezTo>
                  <a:cubicBezTo>
                    <a:pt x="70055" y="142736"/>
                    <a:pt x="62549" y="146466"/>
                    <a:pt x="56294" y="151439"/>
                  </a:cubicBezTo>
                  <a:cubicBezTo>
                    <a:pt x="51290" y="155169"/>
                    <a:pt x="46286" y="160142"/>
                    <a:pt x="41282" y="165116"/>
                  </a:cubicBezTo>
                  <a:cubicBezTo>
                    <a:pt x="37529" y="168846"/>
                    <a:pt x="43784" y="157656"/>
                    <a:pt x="46286" y="151439"/>
                  </a:cubicBezTo>
                  <a:cubicBezTo>
                    <a:pt x="26270" y="175062"/>
                    <a:pt x="28772" y="178792"/>
                    <a:pt x="31274" y="180035"/>
                  </a:cubicBezTo>
                  <a:cubicBezTo>
                    <a:pt x="33776" y="181279"/>
                    <a:pt x="40031" y="182522"/>
                    <a:pt x="32525" y="202415"/>
                  </a:cubicBezTo>
                  <a:cubicBezTo>
                    <a:pt x="25020" y="207388"/>
                    <a:pt x="23769" y="187495"/>
                    <a:pt x="12510" y="214848"/>
                  </a:cubicBezTo>
                  <a:cubicBezTo>
                    <a:pt x="7506" y="221065"/>
                    <a:pt x="5004" y="243444"/>
                    <a:pt x="3753" y="268310"/>
                  </a:cubicBezTo>
                  <a:cubicBezTo>
                    <a:pt x="3753" y="274527"/>
                    <a:pt x="3753" y="280744"/>
                    <a:pt x="3753" y="286960"/>
                  </a:cubicBezTo>
                  <a:cubicBezTo>
                    <a:pt x="3753" y="293177"/>
                    <a:pt x="3753" y="299393"/>
                    <a:pt x="3753" y="305610"/>
                  </a:cubicBezTo>
                  <a:cubicBezTo>
                    <a:pt x="3753" y="316799"/>
                    <a:pt x="2502" y="326746"/>
                    <a:pt x="0" y="337936"/>
                  </a:cubicBezTo>
                  <a:cubicBezTo>
                    <a:pt x="3753" y="330476"/>
                    <a:pt x="7506" y="321773"/>
                    <a:pt x="11259" y="340422"/>
                  </a:cubicBezTo>
                  <a:cubicBezTo>
                    <a:pt x="12510" y="367775"/>
                    <a:pt x="-3753" y="415021"/>
                    <a:pt x="8757" y="439887"/>
                  </a:cubicBezTo>
                  <a:cubicBezTo>
                    <a:pt x="7506" y="443617"/>
                    <a:pt x="6255" y="444860"/>
                    <a:pt x="6255" y="444860"/>
                  </a:cubicBezTo>
                  <a:cubicBezTo>
                    <a:pt x="8757" y="461023"/>
                    <a:pt x="10008" y="493349"/>
                    <a:pt x="15012" y="513242"/>
                  </a:cubicBezTo>
                  <a:lnTo>
                    <a:pt x="15012" y="531892"/>
                  </a:lnTo>
                  <a:cubicBezTo>
                    <a:pt x="7506" y="545568"/>
                    <a:pt x="10008" y="572921"/>
                    <a:pt x="12510" y="600274"/>
                  </a:cubicBezTo>
                  <a:cubicBezTo>
                    <a:pt x="13761" y="605247"/>
                    <a:pt x="13761" y="610221"/>
                    <a:pt x="15012" y="615194"/>
                  </a:cubicBezTo>
                  <a:cubicBezTo>
                    <a:pt x="15012" y="630113"/>
                    <a:pt x="17514" y="645033"/>
                    <a:pt x="20016" y="659953"/>
                  </a:cubicBezTo>
                  <a:cubicBezTo>
                    <a:pt x="20016" y="661196"/>
                    <a:pt x="17514" y="662440"/>
                    <a:pt x="16263" y="663683"/>
                  </a:cubicBezTo>
                  <a:lnTo>
                    <a:pt x="21267" y="681089"/>
                  </a:lnTo>
                  <a:cubicBezTo>
                    <a:pt x="22518" y="687306"/>
                    <a:pt x="25020" y="692279"/>
                    <a:pt x="27521" y="698496"/>
                  </a:cubicBezTo>
                  <a:cubicBezTo>
                    <a:pt x="31274" y="708442"/>
                    <a:pt x="35027" y="718388"/>
                    <a:pt x="40031" y="727092"/>
                  </a:cubicBezTo>
                  <a:lnTo>
                    <a:pt x="41282" y="730822"/>
                  </a:lnTo>
                  <a:lnTo>
                    <a:pt x="38780" y="730822"/>
                  </a:lnTo>
                  <a:cubicBezTo>
                    <a:pt x="43784" y="742011"/>
                    <a:pt x="50039" y="753201"/>
                    <a:pt x="57545" y="761904"/>
                  </a:cubicBezTo>
                  <a:cubicBezTo>
                    <a:pt x="112588" y="852666"/>
                    <a:pt x="211415" y="907371"/>
                    <a:pt x="316497" y="907371"/>
                  </a:cubicBezTo>
                  <a:lnTo>
                    <a:pt x="2004064" y="907371"/>
                  </a:lnTo>
                  <a:cubicBezTo>
                    <a:pt x="2010319" y="908615"/>
                    <a:pt x="2016574" y="908615"/>
                    <a:pt x="2022828" y="907371"/>
                  </a:cubicBezTo>
                  <a:lnTo>
                    <a:pt x="2074118" y="907371"/>
                  </a:lnTo>
                  <a:cubicBezTo>
                    <a:pt x="2084126" y="908615"/>
                    <a:pt x="2095385" y="908615"/>
                    <a:pt x="2105393" y="908615"/>
                  </a:cubicBezTo>
                  <a:cubicBezTo>
                    <a:pt x="2101640" y="908615"/>
                    <a:pt x="2096636" y="907371"/>
                    <a:pt x="2092883" y="907371"/>
                  </a:cubicBezTo>
                  <a:lnTo>
                    <a:pt x="2126659" y="907371"/>
                  </a:lnTo>
                  <a:cubicBezTo>
                    <a:pt x="2127910" y="907371"/>
                    <a:pt x="2130412" y="908615"/>
                    <a:pt x="2131663" y="908615"/>
                  </a:cubicBezTo>
                  <a:cubicBezTo>
                    <a:pt x="2139169" y="908615"/>
                    <a:pt x="2145424" y="908615"/>
                    <a:pt x="2151679" y="907371"/>
                  </a:cubicBezTo>
                  <a:lnTo>
                    <a:pt x="2369349" y="907371"/>
                  </a:lnTo>
                  <a:cubicBezTo>
                    <a:pt x="2375604" y="907371"/>
                    <a:pt x="2381859" y="907371"/>
                    <a:pt x="2386862" y="907371"/>
                  </a:cubicBezTo>
                  <a:lnTo>
                    <a:pt x="2475682" y="907371"/>
                  </a:lnTo>
                  <a:cubicBezTo>
                    <a:pt x="2470678" y="909858"/>
                    <a:pt x="2464423" y="911101"/>
                    <a:pt x="2458168" y="911101"/>
                  </a:cubicBezTo>
                  <a:lnTo>
                    <a:pt x="2490694" y="907371"/>
                  </a:lnTo>
                  <a:lnTo>
                    <a:pt x="2516964" y="907371"/>
                  </a:lnTo>
                  <a:cubicBezTo>
                    <a:pt x="2524470" y="909858"/>
                    <a:pt x="2535729" y="912345"/>
                    <a:pt x="2530725" y="914831"/>
                  </a:cubicBezTo>
                  <a:cubicBezTo>
                    <a:pt x="2538231" y="916075"/>
                    <a:pt x="2546987" y="916075"/>
                    <a:pt x="2554493" y="914831"/>
                  </a:cubicBezTo>
                  <a:cubicBezTo>
                    <a:pt x="2564501" y="913588"/>
                    <a:pt x="2575760" y="911101"/>
                    <a:pt x="2587019" y="909858"/>
                  </a:cubicBezTo>
                  <a:lnTo>
                    <a:pt x="2600779" y="906128"/>
                  </a:lnTo>
                  <a:cubicBezTo>
                    <a:pt x="2617042" y="903642"/>
                    <a:pt x="2633305" y="901155"/>
                    <a:pt x="2649567" y="896182"/>
                  </a:cubicBezTo>
                  <a:cubicBezTo>
                    <a:pt x="2645814" y="899912"/>
                    <a:pt x="2642062" y="902398"/>
                    <a:pt x="2637058" y="906128"/>
                  </a:cubicBezTo>
                  <a:cubicBezTo>
                    <a:pt x="2649567" y="903642"/>
                    <a:pt x="2652069" y="901155"/>
                    <a:pt x="2653320" y="899912"/>
                  </a:cubicBezTo>
                  <a:cubicBezTo>
                    <a:pt x="2654571" y="898668"/>
                    <a:pt x="2652069" y="897425"/>
                    <a:pt x="2652069" y="896182"/>
                  </a:cubicBezTo>
                  <a:cubicBezTo>
                    <a:pt x="2704611" y="880019"/>
                    <a:pt x="2752147" y="850179"/>
                    <a:pt x="2789677" y="809150"/>
                  </a:cubicBezTo>
                  <a:lnTo>
                    <a:pt x="2802186" y="802933"/>
                  </a:lnTo>
                  <a:cubicBezTo>
                    <a:pt x="2810943" y="790500"/>
                    <a:pt x="2808441" y="790500"/>
                    <a:pt x="2803438" y="792987"/>
                  </a:cubicBezTo>
                  <a:cubicBezTo>
                    <a:pt x="2813445" y="780554"/>
                    <a:pt x="2822202" y="766878"/>
                    <a:pt x="2830959" y="751958"/>
                  </a:cubicBezTo>
                  <a:lnTo>
                    <a:pt x="2833461" y="749471"/>
                  </a:lnTo>
                  <a:cubicBezTo>
                    <a:pt x="2833461" y="748228"/>
                    <a:pt x="2833461" y="746985"/>
                    <a:pt x="2834712" y="745741"/>
                  </a:cubicBezTo>
                  <a:cubicBezTo>
                    <a:pt x="2847222" y="720875"/>
                    <a:pt x="2855978" y="694766"/>
                    <a:pt x="2862233" y="667413"/>
                  </a:cubicBezTo>
                  <a:cubicBezTo>
                    <a:pt x="2863484" y="663683"/>
                    <a:pt x="2865986" y="659953"/>
                    <a:pt x="2867237" y="654980"/>
                  </a:cubicBezTo>
                  <a:cubicBezTo>
                    <a:pt x="2869739" y="696009"/>
                    <a:pt x="2853477" y="723362"/>
                    <a:pt x="2872241" y="696009"/>
                  </a:cubicBezTo>
                  <a:cubicBezTo>
                    <a:pt x="2863484" y="691036"/>
                    <a:pt x="2869739" y="664926"/>
                    <a:pt x="2873492" y="636330"/>
                  </a:cubicBezTo>
                  <a:cubicBezTo>
                    <a:pt x="2873492" y="635087"/>
                    <a:pt x="2873492" y="633843"/>
                    <a:pt x="2873492" y="632600"/>
                  </a:cubicBezTo>
                  <a:lnTo>
                    <a:pt x="2873492" y="628870"/>
                  </a:lnTo>
                  <a:cubicBezTo>
                    <a:pt x="2878496" y="596544"/>
                    <a:pt x="2877245" y="574165"/>
                    <a:pt x="2869739" y="566705"/>
                  </a:cubicBezTo>
                  <a:close/>
                  <a:moveTo>
                    <a:pt x="2804689" y="600274"/>
                  </a:moveTo>
                  <a:cubicBezTo>
                    <a:pt x="2804689" y="607734"/>
                    <a:pt x="2805939" y="613950"/>
                    <a:pt x="2805939" y="620167"/>
                  </a:cubicBezTo>
                  <a:cubicBezTo>
                    <a:pt x="2805939" y="626384"/>
                    <a:pt x="2804689" y="631357"/>
                    <a:pt x="2804689" y="637573"/>
                  </a:cubicBezTo>
                  <a:cubicBezTo>
                    <a:pt x="2803438" y="647520"/>
                    <a:pt x="2799685" y="652493"/>
                    <a:pt x="2793430" y="651250"/>
                  </a:cubicBezTo>
                  <a:lnTo>
                    <a:pt x="2790928" y="664926"/>
                  </a:lnTo>
                  <a:cubicBezTo>
                    <a:pt x="2789677" y="669899"/>
                    <a:pt x="2788426" y="673629"/>
                    <a:pt x="2785924" y="678603"/>
                  </a:cubicBezTo>
                  <a:cubicBezTo>
                    <a:pt x="2783422" y="687306"/>
                    <a:pt x="2779669" y="697252"/>
                    <a:pt x="2774665" y="705955"/>
                  </a:cubicBezTo>
                  <a:lnTo>
                    <a:pt x="2773414" y="703469"/>
                  </a:lnTo>
                  <a:cubicBezTo>
                    <a:pt x="2764657" y="719632"/>
                    <a:pt x="2758402" y="730822"/>
                    <a:pt x="2753398" y="739525"/>
                  </a:cubicBezTo>
                  <a:cubicBezTo>
                    <a:pt x="2750897" y="743255"/>
                    <a:pt x="2749646" y="748228"/>
                    <a:pt x="2748395" y="751958"/>
                  </a:cubicBezTo>
                  <a:lnTo>
                    <a:pt x="2744642" y="761904"/>
                  </a:lnTo>
                  <a:cubicBezTo>
                    <a:pt x="2737136" y="766878"/>
                    <a:pt x="2739638" y="760661"/>
                    <a:pt x="2739638" y="759418"/>
                  </a:cubicBezTo>
                  <a:cubicBezTo>
                    <a:pt x="2729630" y="769364"/>
                    <a:pt x="2720873" y="774337"/>
                    <a:pt x="2714618" y="780554"/>
                  </a:cubicBezTo>
                  <a:cubicBezTo>
                    <a:pt x="2708363" y="784284"/>
                    <a:pt x="2702108" y="789257"/>
                    <a:pt x="2695854" y="794230"/>
                  </a:cubicBezTo>
                  <a:cubicBezTo>
                    <a:pt x="2690850" y="797960"/>
                    <a:pt x="2684595" y="802933"/>
                    <a:pt x="2679591" y="807907"/>
                  </a:cubicBezTo>
                  <a:cubicBezTo>
                    <a:pt x="2674587" y="812880"/>
                    <a:pt x="2665830" y="819097"/>
                    <a:pt x="2657073" y="826556"/>
                  </a:cubicBezTo>
                  <a:lnTo>
                    <a:pt x="2649567" y="821583"/>
                  </a:lnTo>
                  <a:cubicBezTo>
                    <a:pt x="2644564" y="825313"/>
                    <a:pt x="2638309" y="826556"/>
                    <a:pt x="2632054" y="827800"/>
                  </a:cubicBezTo>
                  <a:lnTo>
                    <a:pt x="2617042" y="830286"/>
                  </a:lnTo>
                  <a:lnTo>
                    <a:pt x="2608285" y="831530"/>
                  </a:lnTo>
                  <a:lnTo>
                    <a:pt x="2599528" y="831530"/>
                  </a:lnTo>
                  <a:cubicBezTo>
                    <a:pt x="2593274" y="831530"/>
                    <a:pt x="2587019" y="832773"/>
                    <a:pt x="2579513" y="832773"/>
                  </a:cubicBezTo>
                  <a:cubicBezTo>
                    <a:pt x="2572007" y="832773"/>
                    <a:pt x="2565752" y="832773"/>
                    <a:pt x="2559497" y="832773"/>
                  </a:cubicBezTo>
                  <a:cubicBezTo>
                    <a:pt x="2544486" y="832773"/>
                    <a:pt x="2528223" y="834016"/>
                    <a:pt x="2513211" y="835259"/>
                  </a:cubicBezTo>
                  <a:cubicBezTo>
                    <a:pt x="2514462" y="834016"/>
                    <a:pt x="2514462" y="832773"/>
                    <a:pt x="2519466" y="831530"/>
                  </a:cubicBezTo>
                  <a:cubicBezTo>
                    <a:pt x="2451913" y="840233"/>
                    <a:pt x="2358090" y="810393"/>
                    <a:pt x="2333070" y="837746"/>
                  </a:cubicBezTo>
                  <a:lnTo>
                    <a:pt x="2314306" y="840233"/>
                  </a:lnTo>
                  <a:lnTo>
                    <a:pt x="2299294" y="838989"/>
                  </a:lnTo>
                  <a:lnTo>
                    <a:pt x="2301796" y="837746"/>
                  </a:lnTo>
                  <a:cubicBezTo>
                    <a:pt x="2225487" y="838989"/>
                    <a:pt x="2191710" y="832773"/>
                    <a:pt x="2105393" y="829043"/>
                  </a:cubicBezTo>
                  <a:lnTo>
                    <a:pt x="2111648" y="836503"/>
                  </a:lnTo>
                  <a:cubicBezTo>
                    <a:pt x="2101640" y="836503"/>
                    <a:pt x="2090381" y="834016"/>
                    <a:pt x="2080373" y="831530"/>
                  </a:cubicBezTo>
                  <a:cubicBezTo>
                    <a:pt x="2075369" y="834016"/>
                    <a:pt x="2075369" y="835259"/>
                    <a:pt x="2077871" y="836503"/>
                  </a:cubicBezTo>
                  <a:lnTo>
                    <a:pt x="1976542" y="832773"/>
                  </a:lnTo>
                  <a:cubicBezTo>
                    <a:pt x="1972789" y="831530"/>
                    <a:pt x="1969036" y="830286"/>
                    <a:pt x="1965283" y="827800"/>
                  </a:cubicBezTo>
                  <a:cubicBezTo>
                    <a:pt x="1950272" y="827800"/>
                    <a:pt x="1954025" y="830286"/>
                    <a:pt x="1955276" y="832773"/>
                  </a:cubicBezTo>
                  <a:lnTo>
                    <a:pt x="1936511" y="832773"/>
                  </a:lnTo>
                  <a:lnTo>
                    <a:pt x="1936511" y="832773"/>
                  </a:lnTo>
                  <a:lnTo>
                    <a:pt x="1936511" y="832773"/>
                  </a:lnTo>
                  <a:lnTo>
                    <a:pt x="1903986" y="832773"/>
                  </a:lnTo>
                  <a:cubicBezTo>
                    <a:pt x="1902735" y="831530"/>
                    <a:pt x="1901484" y="830286"/>
                    <a:pt x="1900233" y="829043"/>
                  </a:cubicBezTo>
                  <a:cubicBezTo>
                    <a:pt x="1906488" y="829043"/>
                    <a:pt x="1911491" y="829043"/>
                    <a:pt x="1917746" y="827800"/>
                  </a:cubicBezTo>
                  <a:cubicBezTo>
                    <a:pt x="1895229" y="822826"/>
                    <a:pt x="1855198" y="829043"/>
                    <a:pt x="1842688" y="827800"/>
                  </a:cubicBezTo>
                  <a:lnTo>
                    <a:pt x="1867707" y="830286"/>
                  </a:lnTo>
                  <a:cubicBezTo>
                    <a:pt x="1851445" y="831530"/>
                    <a:pt x="1835182" y="831530"/>
                    <a:pt x="1817668" y="831530"/>
                  </a:cubicBezTo>
                  <a:cubicBezTo>
                    <a:pt x="1823923" y="830286"/>
                    <a:pt x="1827676" y="829043"/>
                    <a:pt x="1822672" y="829043"/>
                  </a:cubicBezTo>
                  <a:lnTo>
                    <a:pt x="1801406" y="830286"/>
                  </a:lnTo>
                  <a:lnTo>
                    <a:pt x="1806410" y="831530"/>
                  </a:lnTo>
                  <a:lnTo>
                    <a:pt x="1805159" y="831530"/>
                  </a:lnTo>
                  <a:lnTo>
                    <a:pt x="1735104" y="831530"/>
                  </a:lnTo>
                  <a:lnTo>
                    <a:pt x="1715088" y="831530"/>
                  </a:lnTo>
                  <a:lnTo>
                    <a:pt x="1678810" y="830286"/>
                  </a:lnTo>
                  <a:lnTo>
                    <a:pt x="1682563" y="831530"/>
                  </a:lnTo>
                  <a:cubicBezTo>
                    <a:pt x="1661296" y="832773"/>
                    <a:pt x="1640030" y="834016"/>
                    <a:pt x="1620014" y="836503"/>
                  </a:cubicBezTo>
                  <a:lnTo>
                    <a:pt x="1626269" y="840233"/>
                  </a:lnTo>
                  <a:lnTo>
                    <a:pt x="1620014" y="840233"/>
                  </a:lnTo>
                  <a:cubicBezTo>
                    <a:pt x="1602500" y="838989"/>
                    <a:pt x="1582485" y="838989"/>
                    <a:pt x="1563720" y="838989"/>
                  </a:cubicBezTo>
                  <a:cubicBezTo>
                    <a:pt x="1548708" y="837746"/>
                    <a:pt x="1532446" y="837746"/>
                    <a:pt x="1517434" y="838989"/>
                  </a:cubicBezTo>
                  <a:lnTo>
                    <a:pt x="1519936" y="837746"/>
                  </a:lnTo>
                  <a:lnTo>
                    <a:pt x="1512430" y="838989"/>
                  </a:lnTo>
                  <a:cubicBezTo>
                    <a:pt x="1502422" y="838989"/>
                    <a:pt x="1492414" y="838989"/>
                    <a:pt x="1483658" y="837746"/>
                  </a:cubicBezTo>
                  <a:cubicBezTo>
                    <a:pt x="1481156" y="837746"/>
                    <a:pt x="1478654" y="838989"/>
                    <a:pt x="1476152" y="838989"/>
                  </a:cubicBezTo>
                  <a:cubicBezTo>
                    <a:pt x="1469897" y="836503"/>
                    <a:pt x="1449881" y="832773"/>
                    <a:pt x="1464893" y="830286"/>
                  </a:cubicBezTo>
                  <a:cubicBezTo>
                    <a:pt x="1411101" y="836503"/>
                    <a:pt x="1427364" y="836503"/>
                    <a:pt x="1406097" y="843963"/>
                  </a:cubicBezTo>
                  <a:lnTo>
                    <a:pt x="1391085" y="843963"/>
                  </a:lnTo>
                  <a:cubicBezTo>
                    <a:pt x="1392336" y="843963"/>
                    <a:pt x="1392336" y="843963"/>
                    <a:pt x="1393587" y="845206"/>
                  </a:cubicBezTo>
                  <a:lnTo>
                    <a:pt x="1386082" y="845206"/>
                  </a:lnTo>
                  <a:lnTo>
                    <a:pt x="1383580" y="842719"/>
                  </a:lnTo>
                  <a:lnTo>
                    <a:pt x="1378576" y="845206"/>
                  </a:lnTo>
                  <a:lnTo>
                    <a:pt x="1371070" y="845206"/>
                  </a:lnTo>
                  <a:cubicBezTo>
                    <a:pt x="1359811" y="841476"/>
                    <a:pt x="1348552" y="840233"/>
                    <a:pt x="1337294" y="840233"/>
                  </a:cubicBezTo>
                  <a:cubicBezTo>
                    <a:pt x="1339795" y="838989"/>
                    <a:pt x="1342297" y="837746"/>
                    <a:pt x="1344799" y="837746"/>
                  </a:cubicBezTo>
                  <a:cubicBezTo>
                    <a:pt x="1329788" y="835259"/>
                    <a:pt x="1314776" y="834016"/>
                    <a:pt x="1299764" y="834016"/>
                  </a:cubicBezTo>
                  <a:cubicBezTo>
                    <a:pt x="1297262" y="832773"/>
                    <a:pt x="1294760" y="832773"/>
                    <a:pt x="1293509" y="831530"/>
                  </a:cubicBezTo>
                  <a:cubicBezTo>
                    <a:pt x="1296011" y="832773"/>
                    <a:pt x="1297262" y="834016"/>
                    <a:pt x="1296011" y="835259"/>
                  </a:cubicBezTo>
                  <a:cubicBezTo>
                    <a:pt x="1281000" y="836503"/>
                    <a:pt x="1267239" y="837746"/>
                    <a:pt x="1255980" y="838989"/>
                  </a:cubicBezTo>
                  <a:lnTo>
                    <a:pt x="1250976" y="838989"/>
                  </a:lnTo>
                  <a:cubicBezTo>
                    <a:pt x="1239717" y="840233"/>
                    <a:pt x="1227208" y="837746"/>
                    <a:pt x="1217200" y="832773"/>
                  </a:cubicBezTo>
                  <a:cubicBezTo>
                    <a:pt x="1214698" y="834016"/>
                    <a:pt x="1213447" y="835259"/>
                    <a:pt x="1212196" y="836503"/>
                  </a:cubicBezTo>
                  <a:cubicBezTo>
                    <a:pt x="1193431" y="837746"/>
                    <a:pt x="1173416" y="838989"/>
                    <a:pt x="1154651" y="837746"/>
                  </a:cubicBezTo>
                  <a:cubicBezTo>
                    <a:pt x="1144643" y="835259"/>
                    <a:pt x="1133384" y="835259"/>
                    <a:pt x="1123377" y="835259"/>
                  </a:cubicBezTo>
                  <a:cubicBezTo>
                    <a:pt x="1128380" y="835259"/>
                    <a:pt x="1128380" y="834016"/>
                    <a:pt x="1134635" y="834016"/>
                  </a:cubicBezTo>
                  <a:cubicBezTo>
                    <a:pt x="1122126" y="832773"/>
                    <a:pt x="1110867" y="832773"/>
                    <a:pt x="1098357" y="835259"/>
                  </a:cubicBezTo>
                  <a:lnTo>
                    <a:pt x="1075840" y="832773"/>
                  </a:lnTo>
                  <a:cubicBezTo>
                    <a:pt x="1074589" y="832773"/>
                    <a:pt x="1073338" y="832773"/>
                    <a:pt x="1072087" y="831530"/>
                  </a:cubicBezTo>
                  <a:lnTo>
                    <a:pt x="1070836" y="831530"/>
                  </a:lnTo>
                  <a:lnTo>
                    <a:pt x="1055824" y="831530"/>
                  </a:lnTo>
                  <a:lnTo>
                    <a:pt x="1062079" y="830286"/>
                  </a:lnTo>
                  <a:cubicBezTo>
                    <a:pt x="1048318" y="825313"/>
                    <a:pt x="1005785" y="838989"/>
                    <a:pt x="1020797" y="826556"/>
                  </a:cubicBezTo>
                  <a:cubicBezTo>
                    <a:pt x="1009538" y="834016"/>
                    <a:pt x="994526" y="836503"/>
                    <a:pt x="980765" y="834016"/>
                  </a:cubicBezTo>
                  <a:lnTo>
                    <a:pt x="970757" y="830286"/>
                  </a:lnTo>
                  <a:cubicBezTo>
                    <a:pt x="968256" y="830286"/>
                    <a:pt x="964503" y="831530"/>
                    <a:pt x="962001" y="832773"/>
                  </a:cubicBezTo>
                  <a:cubicBezTo>
                    <a:pt x="951993" y="832773"/>
                    <a:pt x="941985" y="834016"/>
                    <a:pt x="933228" y="837746"/>
                  </a:cubicBezTo>
                  <a:lnTo>
                    <a:pt x="931977" y="837746"/>
                  </a:lnTo>
                  <a:lnTo>
                    <a:pt x="934479" y="830286"/>
                  </a:lnTo>
                  <a:cubicBezTo>
                    <a:pt x="925722" y="832773"/>
                    <a:pt x="915715" y="834016"/>
                    <a:pt x="906958" y="835259"/>
                  </a:cubicBezTo>
                  <a:lnTo>
                    <a:pt x="925722" y="825313"/>
                  </a:lnTo>
                  <a:cubicBezTo>
                    <a:pt x="896950" y="834016"/>
                    <a:pt x="869428" y="817853"/>
                    <a:pt x="841907" y="822826"/>
                  </a:cubicBezTo>
                  <a:cubicBezTo>
                    <a:pt x="900703" y="822826"/>
                    <a:pt x="855668" y="831530"/>
                    <a:pt x="879436" y="836503"/>
                  </a:cubicBezTo>
                  <a:cubicBezTo>
                    <a:pt x="808131" y="846449"/>
                    <a:pt x="836903" y="819097"/>
                    <a:pt x="761844" y="820340"/>
                  </a:cubicBezTo>
                  <a:cubicBezTo>
                    <a:pt x="774354" y="820340"/>
                    <a:pt x="795621" y="825313"/>
                    <a:pt x="780609" y="827800"/>
                  </a:cubicBezTo>
                  <a:cubicBezTo>
                    <a:pt x="765597" y="826556"/>
                    <a:pt x="750586" y="824070"/>
                    <a:pt x="735574" y="820340"/>
                  </a:cubicBezTo>
                  <a:cubicBezTo>
                    <a:pt x="681782" y="821583"/>
                    <a:pt x="744331" y="827800"/>
                    <a:pt x="720562" y="832773"/>
                  </a:cubicBezTo>
                  <a:cubicBezTo>
                    <a:pt x="701798" y="824070"/>
                    <a:pt x="694292" y="836503"/>
                    <a:pt x="670523" y="838989"/>
                  </a:cubicBezTo>
                  <a:lnTo>
                    <a:pt x="670523" y="831530"/>
                  </a:lnTo>
                  <a:cubicBezTo>
                    <a:pt x="629241" y="827800"/>
                    <a:pt x="636747" y="836503"/>
                    <a:pt x="627990" y="840233"/>
                  </a:cubicBezTo>
                  <a:lnTo>
                    <a:pt x="601720" y="840233"/>
                  </a:lnTo>
                  <a:lnTo>
                    <a:pt x="621735" y="831530"/>
                  </a:lnTo>
                  <a:lnTo>
                    <a:pt x="594214" y="832773"/>
                  </a:lnTo>
                  <a:lnTo>
                    <a:pt x="600469" y="824070"/>
                  </a:lnTo>
                  <a:cubicBezTo>
                    <a:pt x="576700" y="829043"/>
                    <a:pt x="552931" y="830286"/>
                    <a:pt x="529163" y="826556"/>
                  </a:cubicBezTo>
                  <a:cubicBezTo>
                    <a:pt x="531665" y="829043"/>
                    <a:pt x="531665" y="831530"/>
                    <a:pt x="527912" y="834016"/>
                  </a:cubicBezTo>
                  <a:cubicBezTo>
                    <a:pt x="512900" y="832773"/>
                    <a:pt x="497889" y="830286"/>
                    <a:pt x="484128" y="827800"/>
                  </a:cubicBezTo>
                  <a:cubicBezTo>
                    <a:pt x="491634" y="826556"/>
                    <a:pt x="499139" y="826556"/>
                    <a:pt x="505394" y="830286"/>
                  </a:cubicBezTo>
                  <a:cubicBezTo>
                    <a:pt x="506645" y="827800"/>
                    <a:pt x="514151" y="825313"/>
                    <a:pt x="515402" y="822826"/>
                  </a:cubicBezTo>
                  <a:cubicBezTo>
                    <a:pt x="495387" y="817853"/>
                    <a:pt x="465363" y="821583"/>
                    <a:pt x="451602" y="821583"/>
                  </a:cubicBezTo>
                  <a:cubicBezTo>
                    <a:pt x="456606" y="821583"/>
                    <a:pt x="461610" y="821583"/>
                    <a:pt x="466614" y="822826"/>
                  </a:cubicBezTo>
                  <a:lnTo>
                    <a:pt x="412822" y="832773"/>
                  </a:lnTo>
                  <a:lnTo>
                    <a:pt x="411571" y="832773"/>
                  </a:lnTo>
                  <a:lnTo>
                    <a:pt x="410320" y="832773"/>
                  </a:lnTo>
                  <a:cubicBezTo>
                    <a:pt x="401563" y="830286"/>
                    <a:pt x="409069" y="827800"/>
                    <a:pt x="415324" y="825313"/>
                  </a:cubicBezTo>
                  <a:cubicBezTo>
                    <a:pt x="404065" y="826556"/>
                    <a:pt x="396559" y="829043"/>
                    <a:pt x="379046" y="830286"/>
                  </a:cubicBezTo>
                  <a:cubicBezTo>
                    <a:pt x="384050" y="824070"/>
                    <a:pt x="382799" y="817853"/>
                    <a:pt x="405316" y="815367"/>
                  </a:cubicBezTo>
                  <a:lnTo>
                    <a:pt x="352775" y="821583"/>
                  </a:lnTo>
                  <a:lnTo>
                    <a:pt x="352775" y="821583"/>
                  </a:lnTo>
                  <a:cubicBezTo>
                    <a:pt x="349022" y="819097"/>
                    <a:pt x="326505" y="814123"/>
                    <a:pt x="332760" y="811637"/>
                  </a:cubicBezTo>
                  <a:cubicBezTo>
                    <a:pt x="325254" y="810393"/>
                    <a:pt x="316497" y="810393"/>
                    <a:pt x="308991" y="811637"/>
                  </a:cubicBezTo>
                  <a:cubicBezTo>
                    <a:pt x="301485" y="811637"/>
                    <a:pt x="293979" y="812880"/>
                    <a:pt x="285223" y="814123"/>
                  </a:cubicBezTo>
                  <a:cubicBezTo>
                    <a:pt x="276466" y="814123"/>
                    <a:pt x="268960" y="814123"/>
                    <a:pt x="260203" y="814123"/>
                  </a:cubicBezTo>
                  <a:cubicBezTo>
                    <a:pt x="251446" y="812880"/>
                    <a:pt x="243940" y="810393"/>
                    <a:pt x="236434" y="806663"/>
                  </a:cubicBezTo>
                  <a:cubicBezTo>
                    <a:pt x="232682" y="806663"/>
                    <a:pt x="227678" y="806663"/>
                    <a:pt x="223925" y="805420"/>
                  </a:cubicBezTo>
                  <a:cubicBezTo>
                    <a:pt x="210164" y="799204"/>
                    <a:pt x="197654" y="790500"/>
                    <a:pt x="185144" y="781797"/>
                  </a:cubicBezTo>
                  <a:cubicBezTo>
                    <a:pt x="172635" y="773094"/>
                    <a:pt x="160125" y="763148"/>
                    <a:pt x="143862" y="754444"/>
                  </a:cubicBezTo>
                  <a:cubicBezTo>
                    <a:pt x="141360" y="746985"/>
                    <a:pt x="140109" y="739525"/>
                    <a:pt x="137607" y="732065"/>
                  </a:cubicBezTo>
                  <a:cubicBezTo>
                    <a:pt x="127600" y="722118"/>
                    <a:pt x="130102" y="729578"/>
                    <a:pt x="130102" y="735795"/>
                  </a:cubicBezTo>
                  <a:cubicBezTo>
                    <a:pt x="130102" y="742011"/>
                    <a:pt x="128851" y="746985"/>
                    <a:pt x="112588" y="728335"/>
                  </a:cubicBezTo>
                  <a:cubicBezTo>
                    <a:pt x="110086" y="725848"/>
                    <a:pt x="108835" y="723362"/>
                    <a:pt x="106333" y="719632"/>
                  </a:cubicBezTo>
                  <a:lnTo>
                    <a:pt x="106333" y="720875"/>
                  </a:lnTo>
                  <a:cubicBezTo>
                    <a:pt x="106333" y="720875"/>
                    <a:pt x="106333" y="720875"/>
                    <a:pt x="106333" y="719632"/>
                  </a:cubicBezTo>
                  <a:lnTo>
                    <a:pt x="105082" y="715902"/>
                  </a:lnTo>
                  <a:cubicBezTo>
                    <a:pt x="101329" y="705955"/>
                    <a:pt x="113839" y="710929"/>
                    <a:pt x="111337" y="702225"/>
                  </a:cubicBezTo>
                  <a:cubicBezTo>
                    <a:pt x="108835" y="699739"/>
                    <a:pt x="105082" y="696009"/>
                    <a:pt x="101329" y="692279"/>
                  </a:cubicBezTo>
                  <a:lnTo>
                    <a:pt x="95074" y="684819"/>
                  </a:lnTo>
                  <a:cubicBezTo>
                    <a:pt x="93823" y="682332"/>
                    <a:pt x="91321" y="679846"/>
                    <a:pt x="90070" y="676116"/>
                  </a:cubicBezTo>
                  <a:lnTo>
                    <a:pt x="88819" y="673629"/>
                  </a:lnTo>
                  <a:cubicBezTo>
                    <a:pt x="85066" y="661196"/>
                    <a:pt x="82564" y="648763"/>
                    <a:pt x="81313" y="636330"/>
                  </a:cubicBezTo>
                  <a:cubicBezTo>
                    <a:pt x="83815" y="645033"/>
                    <a:pt x="85066" y="651250"/>
                    <a:pt x="87568" y="659953"/>
                  </a:cubicBezTo>
                  <a:cubicBezTo>
                    <a:pt x="87568" y="651250"/>
                    <a:pt x="87568" y="643790"/>
                    <a:pt x="87568" y="635087"/>
                  </a:cubicBezTo>
                  <a:cubicBezTo>
                    <a:pt x="102580" y="659953"/>
                    <a:pt x="107584" y="677359"/>
                    <a:pt x="108835" y="656223"/>
                  </a:cubicBezTo>
                  <a:cubicBezTo>
                    <a:pt x="97576" y="658710"/>
                    <a:pt x="91321" y="641303"/>
                    <a:pt x="87568" y="621410"/>
                  </a:cubicBezTo>
                  <a:cubicBezTo>
                    <a:pt x="87568" y="620167"/>
                    <a:pt x="87568" y="618924"/>
                    <a:pt x="87568" y="618924"/>
                  </a:cubicBezTo>
                  <a:cubicBezTo>
                    <a:pt x="87568" y="617680"/>
                    <a:pt x="87568" y="616437"/>
                    <a:pt x="87568" y="616437"/>
                  </a:cubicBezTo>
                  <a:cubicBezTo>
                    <a:pt x="85066" y="599031"/>
                    <a:pt x="85066" y="572921"/>
                    <a:pt x="77561" y="566705"/>
                  </a:cubicBezTo>
                  <a:lnTo>
                    <a:pt x="77561" y="561731"/>
                  </a:lnTo>
                  <a:cubicBezTo>
                    <a:pt x="77561" y="562975"/>
                    <a:pt x="78811" y="565461"/>
                    <a:pt x="78811" y="566705"/>
                  </a:cubicBezTo>
                  <a:lnTo>
                    <a:pt x="77561" y="556758"/>
                  </a:lnTo>
                  <a:lnTo>
                    <a:pt x="77561" y="550542"/>
                  </a:lnTo>
                  <a:lnTo>
                    <a:pt x="77561" y="546812"/>
                  </a:lnTo>
                  <a:cubicBezTo>
                    <a:pt x="77561" y="551785"/>
                    <a:pt x="78811" y="553028"/>
                    <a:pt x="78811" y="558002"/>
                  </a:cubicBezTo>
                  <a:cubicBezTo>
                    <a:pt x="82564" y="548055"/>
                    <a:pt x="82564" y="536865"/>
                    <a:pt x="76310" y="528162"/>
                  </a:cubicBezTo>
                  <a:lnTo>
                    <a:pt x="76310" y="500809"/>
                  </a:lnTo>
                  <a:lnTo>
                    <a:pt x="85066" y="497079"/>
                  </a:lnTo>
                  <a:lnTo>
                    <a:pt x="85066" y="492106"/>
                  </a:lnTo>
                  <a:lnTo>
                    <a:pt x="77561" y="499566"/>
                  </a:lnTo>
                  <a:lnTo>
                    <a:pt x="77561" y="429941"/>
                  </a:lnTo>
                  <a:lnTo>
                    <a:pt x="78811" y="429941"/>
                  </a:lnTo>
                  <a:lnTo>
                    <a:pt x="77561" y="424967"/>
                  </a:lnTo>
                  <a:lnTo>
                    <a:pt x="77561" y="364045"/>
                  </a:lnTo>
                  <a:cubicBezTo>
                    <a:pt x="80062" y="359072"/>
                    <a:pt x="82564" y="354099"/>
                    <a:pt x="82564" y="349126"/>
                  </a:cubicBezTo>
                  <a:lnTo>
                    <a:pt x="77561" y="355342"/>
                  </a:lnTo>
                  <a:lnTo>
                    <a:pt x="77561" y="345396"/>
                  </a:lnTo>
                  <a:cubicBezTo>
                    <a:pt x="80062" y="339179"/>
                    <a:pt x="80062" y="332962"/>
                    <a:pt x="77561" y="326746"/>
                  </a:cubicBezTo>
                  <a:cubicBezTo>
                    <a:pt x="77561" y="314313"/>
                    <a:pt x="78811" y="301880"/>
                    <a:pt x="81313" y="290690"/>
                  </a:cubicBezTo>
                  <a:cubicBezTo>
                    <a:pt x="81313" y="294420"/>
                    <a:pt x="81313" y="299393"/>
                    <a:pt x="81313" y="303123"/>
                  </a:cubicBezTo>
                  <a:cubicBezTo>
                    <a:pt x="86317" y="298150"/>
                    <a:pt x="90070" y="291933"/>
                    <a:pt x="92572" y="284473"/>
                  </a:cubicBezTo>
                  <a:cubicBezTo>
                    <a:pt x="96325" y="284473"/>
                    <a:pt x="100078" y="273284"/>
                    <a:pt x="101329" y="280744"/>
                  </a:cubicBezTo>
                  <a:cubicBezTo>
                    <a:pt x="102580" y="273284"/>
                    <a:pt x="102580" y="265824"/>
                    <a:pt x="102580" y="258364"/>
                  </a:cubicBezTo>
                  <a:cubicBezTo>
                    <a:pt x="103831" y="254634"/>
                    <a:pt x="106333" y="250904"/>
                    <a:pt x="108835" y="248417"/>
                  </a:cubicBezTo>
                  <a:cubicBezTo>
                    <a:pt x="107584" y="249661"/>
                    <a:pt x="105082" y="252147"/>
                    <a:pt x="102580" y="254634"/>
                  </a:cubicBezTo>
                  <a:cubicBezTo>
                    <a:pt x="102580" y="252147"/>
                    <a:pt x="102580" y="249661"/>
                    <a:pt x="102580" y="247174"/>
                  </a:cubicBezTo>
                  <a:cubicBezTo>
                    <a:pt x="101329" y="249661"/>
                    <a:pt x="101329" y="253391"/>
                    <a:pt x="100078" y="257121"/>
                  </a:cubicBezTo>
                  <a:cubicBezTo>
                    <a:pt x="97576" y="260851"/>
                    <a:pt x="93823" y="264580"/>
                    <a:pt x="90070" y="268310"/>
                  </a:cubicBezTo>
                  <a:cubicBezTo>
                    <a:pt x="88819" y="269554"/>
                    <a:pt x="87568" y="270797"/>
                    <a:pt x="85066" y="273284"/>
                  </a:cubicBezTo>
                  <a:cubicBezTo>
                    <a:pt x="91321" y="250904"/>
                    <a:pt x="100078" y="228524"/>
                    <a:pt x="112588" y="208632"/>
                  </a:cubicBezTo>
                  <a:lnTo>
                    <a:pt x="115090" y="209875"/>
                  </a:lnTo>
                  <a:cubicBezTo>
                    <a:pt x="116341" y="206145"/>
                    <a:pt x="117592" y="202415"/>
                    <a:pt x="118843" y="198685"/>
                  </a:cubicBezTo>
                  <a:cubicBezTo>
                    <a:pt x="127600" y="186252"/>
                    <a:pt x="137607" y="173819"/>
                    <a:pt x="147615" y="163872"/>
                  </a:cubicBezTo>
                  <a:lnTo>
                    <a:pt x="153870" y="163872"/>
                  </a:lnTo>
                  <a:cubicBezTo>
                    <a:pt x="165129" y="155169"/>
                    <a:pt x="161376" y="153926"/>
                    <a:pt x="156372" y="155169"/>
                  </a:cubicBezTo>
                  <a:cubicBezTo>
                    <a:pt x="160125" y="152683"/>
                    <a:pt x="162627" y="148953"/>
                    <a:pt x="166380" y="146466"/>
                  </a:cubicBezTo>
                  <a:lnTo>
                    <a:pt x="166380" y="148953"/>
                  </a:lnTo>
                  <a:lnTo>
                    <a:pt x="167631" y="146466"/>
                  </a:lnTo>
                  <a:cubicBezTo>
                    <a:pt x="201407" y="119113"/>
                    <a:pt x="241438" y="102950"/>
                    <a:pt x="283972" y="96734"/>
                  </a:cubicBezTo>
                  <a:cubicBezTo>
                    <a:pt x="283972" y="97977"/>
                    <a:pt x="283972" y="97977"/>
                    <a:pt x="280219" y="99220"/>
                  </a:cubicBezTo>
                  <a:cubicBezTo>
                    <a:pt x="286474" y="97977"/>
                    <a:pt x="293979" y="96734"/>
                    <a:pt x="300234" y="95490"/>
                  </a:cubicBezTo>
                  <a:cubicBezTo>
                    <a:pt x="296481" y="95490"/>
                    <a:pt x="293979" y="95490"/>
                    <a:pt x="290226" y="95490"/>
                  </a:cubicBezTo>
                  <a:cubicBezTo>
                    <a:pt x="298983" y="94247"/>
                    <a:pt x="306489" y="94247"/>
                    <a:pt x="315246" y="94247"/>
                  </a:cubicBezTo>
                  <a:lnTo>
                    <a:pt x="339015" y="94247"/>
                  </a:lnTo>
                  <a:cubicBezTo>
                    <a:pt x="342767" y="95490"/>
                    <a:pt x="346520" y="96734"/>
                    <a:pt x="350273" y="97977"/>
                  </a:cubicBezTo>
                  <a:cubicBezTo>
                    <a:pt x="350273" y="96734"/>
                    <a:pt x="347771" y="95490"/>
                    <a:pt x="347771" y="94247"/>
                  </a:cubicBezTo>
                  <a:lnTo>
                    <a:pt x="365285" y="94247"/>
                  </a:lnTo>
                  <a:cubicBezTo>
                    <a:pt x="367787" y="94247"/>
                    <a:pt x="369038" y="94247"/>
                    <a:pt x="371540" y="94247"/>
                  </a:cubicBezTo>
                  <a:lnTo>
                    <a:pt x="416575" y="94247"/>
                  </a:lnTo>
                  <a:cubicBezTo>
                    <a:pt x="414073" y="96734"/>
                    <a:pt x="421579" y="96734"/>
                    <a:pt x="429085" y="94247"/>
                  </a:cubicBezTo>
                  <a:lnTo>
                    <a:pt x="501641" y="94247"/>
                  </a:lnTo>
                  <a:cubicBezTo>
                    <a:pt x="517904" y="96734"/>
                    <a:pt x="534167" y="96734"/>
                    <a:pt x="550430" y="94247"/>
                  </a:cubicBezTo>
                  <a:cubicBezTo>
                    <a:pt x="554182" y="94247"/>
                    <a:pt x="557935" y="94247"/>
                    <a:pt x="561688" y="94247"/>
                  </a:cubicBezTo>
                  <a:lnTo>
                    <a:pt x="764346" y="94247"/>
                  </a:lnTo>
                  <a:cubicBezTo>
                    <a:pt x="771852" y="95490"/>
                    <a:pt x="780609" y="95490"/>
                    <a:pt x="788115" y="94247"/>
                  </a:cubicBezTo>
                  <a:lnTo>
                    <a:pt x="856919" y="94247"/>
                  </a:lnTo>
                  <a:lnTo>
                    <a:pt x="856919" y="95490"/>
                  </a:lnTo>
                  <a:cubicBezTo>
                    <a:pt x="878185" y="93004"/>
                    <a:pt x="921969" y="101707"/>
                    <a:pt x="931977" y="95490"/>
                  </a:cubicBezTo>
                  <a:cubicBezTo>
                    <a:pt x="955746" y="111653"/>
                    <a:pt x="1038310" y="97977"/>
                    <a:pt x="1077090" y="101707"/>
                  </a:cubicBezTo>
                  <a:lnTo>
                    <a:pt x="1078341" y="94247"/>
                  </a:lnTo>
                  <a:lnTo>
                    <a:pt x="1477403" y="94247"/>
                  </a:lnTo>
                  <a:lnTo>
                    <a:pt x="1471148" y="94247"/>
                  </a:lnTo>
                  <a:lnTo>
                    <a:pt x="1479905" y="94247"/>
                  </a:lnTo>
                  <a:cubicBezTo>
                    <a:pt x="1492414" y="99220"/>
                    <a:pt x="1502422" y="101707"/>
                    <a:pt x="1501171" y="96734"/>
                  </a:cubicBezTo>
                  <a:lnTo>
                    <a:pt x="1499920" y="94247"/>
                  </a:lnTo>
                  <a:lnTo>
                    <a:pt x="1541203" y="96734"/>
                  </a:lnTo>
                  <a:cubicBezTo>
                    <a:pt x="1541203" y="95490"/>
                    <a:pt x="1541203" y="94247"/>
                    <a:pt x="1542454" y="93004"/>
                  </a:cubicBezTo>
                  <a:lnTo>
                    <a:pt x="2268020" y="93004"/>
                  </a:lnTo>
                  <a:cubicBezTo>
                    <a:pt x="2265518" y="93004"/>
                    <a:pt x="2264267" y="94247"/>
                    <a:pt x="2261765" y="94247"/>
                  </a:cubicBezTo>
                  <a:cubicBezTo>
                    <a:pt x="2268020" y="94247"/>
                    <a:pt x="2274275" y="94247"/>
                    <a:pt x="2281781" y="93004"/>
                  </a:cubicBezTo>
                  <a:lnTo>
                    <a:pt x="2569505" y="93004"/>
                  </a:lnTo>
                  <a:cubicBezTo>
                    <a:pt x="2643313" y="93004"/>
                    <a:pt x="2712116" y="126573"/>
                    <a:pt x="2757151" y="185009"/>
                  </a:cubicBezTo>
                  <a:cubicBezTo>
                    <a:pt x="2757151" y="186252"/>
                    <a:pt x="2757151" y="186252"/>
                    <a:pt x="2757151" y="187495"/>
                  </a:cubicBezTo>
                  <a:cubicBezTo>
                    <a:pt x="2757151" y="192469"/>
                    <a:pt x="2758402" y="198685"/>
                    <a:pt x="2760904" y="203658"/>
                  </a:cubicBezTo>
                  <a:cubicBezTo>
                    <a:pt x="2762155" y="207388"/>
                    <a:pt x="2755900" y="199928"/>
                    <a:pt x="2752147" y="196198"/>
                  </a:cubicBezTo>
                  <a:cubicBezTo>
                    <a:pt x="2759653" y="217335"/>
                    <a:pt x="2762155" y="217335"/>
                    <a:pt x="2765908" y="216091"/>
                  </a:cubicBezTo>
                  <a:cubicBezTo>
                    <a:pt x="2769661" y="214848"/>
                    <a:pt x="2773414" y="209875"/>
                    <a:pt x="2782171" y="226038"/>
                  </a:cubicBezTo>
                  <a:cubicBezTo>
                    <a:pt x="2779669" y="233498"/>
                    <a:pt x="2767159" y="223551"/>
                    <a:pt x="2773414" y="244688"/>
                  </a:cubicBezTo>
                  <a:cubicBezTo>
                    <a:pt x="2773414" y="250904"/>
                    <a:pt x="2782171" y="263337"/>
                    <a:pt x="2789677" y="281987"/>
                  </a:cubicBezTo>
                  <a:cubicBezTo>
                    <a:pt x="2790928" y="286960"/>
                    <a:pt x="2792179" y="290690"/>
                    <a:pt x="2794681" y="295663"/>
                  </a:cubicBezTo>
                  <a:cubicBezTo>
                    <a:pt x="2795932" y="300636"/>
                    <a:pt x="2795932" y="305610"/>
                    <a:pt x="2797183" y="310583"/>
                  </a:cubicBezTo>
                  <a:cubicBezTo>
                    <a:pt x="2798434" y="320529"/>
                    <a:pt x="2797183" y="330476"/>
                    <a:pt x="2794681" y="340422"/>
                  </a:cubicBezTo>
                  <a:cubicBezTo>
                    <a:pt x="2798434" y="332962"/>
                    <a:pt x="2802186" y="324259"/>
                    <a:pt x="2805939" y="342909"/>
                  </a:cubicBezTo>
                  <a:cubicBezTo>
                    <a:pt x="2807191" y="370262"/>
                    <a:pt x="2790928" y="417508"/>
                    <a:pt x="2803438" y="442374"/>
                  </a:cubicBezTo>
                  <a:cubicBezTo>
                    <a:pt x="2802186" y="446104"/>
                    <a:pt x="2800936" y="447347"/>
                    <a:pt x="2800936" y="447347"/>
                  </a:cubicBezTo>
                  <a:cubicBezTo>
                    <a:pt x="2803438" y="463510"/>
                    <a:pt x="2805939" y="495836"/>
                    <a:pt x="2809692" y="515729"/>
                  </a:cubicBezTo>
                  <a:lnTo>
                    <a:pt x="2809692" y="534379"/>
                  </a:lnTo>
                  <a:cubicBezTo>
                    <a:pt x="2799685" y="545568"/>
                    <a:pt x="2802186" y="574165"/>
                    <a:pt x="2804689" y="600274"/>
                  </a:cubicBezTo>
                  <a:close/>
                  <a:moveTo>
                    <a:pt x="420328" y="94247"/>
                  </a:moveTo>
                  <a:cubicBezTo>
                    <a:pt x="419077" y="94247"/>
                    <a:pt x="419077" y="94247"/>
                    <a:pt x="420328" y="94247"/>
                  </a:cubicBezTo>
                  <a:lnTo>
                    <a:pt x="420328" y="94247"/>
                  </a:lnTo>
                  <a:close/>
                </a:path>
              </a:pathLst>
            </a:custGeom>
            <a:solidFill>
              <a:srgbClr val="000000"/>
            </a:solidFill>
            <a:ln w="12507" cap="flat">
              <a:noFill/>
              <a:prstDash val="solid"/>
              <a:miter/>
            </a:ln>
          </p:spPr>
          <p:txBody>
            <a:bodyPr rtlCol="0" anchor="ctr"/>
            <a:lstStyle/>
            <a:p>
              <a:endParaRPr lang="en-US"/>
            </a:p>
          </p:txBody>
        </p:sp>
      </p:grpSp>
    </p:spTree>
    <p:extLst>
      <p:ext uri="{BB962C8B-B14F-4D97-AF65-F5344CB8AC3E}">
        <p14:creationId xmlns:p14="http://schemas.microsoft.com/office/powerpoint/2010/main" val="774271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3BE10B-AF92-2442-B129-41B456EB5FD2}"/>
              </a:ext>
            </a:extLst>
          </p:cNvPr>
          <p:cNvSpPr>
            <a:spLocks noGrp="1"/>
          </p:cNvSpPr>
          <p:nvPr>
            <p:ph type="title"/>
          </p:nvPr>
        </p:nvSpPr>
        <p:spPr/>
        <p:txBody>
          <a:bodyPr/>
          <a:lstStyle/>
          <a:p>
            <a:r>
              <a:rPr lang="en-US" dirty="0"/>
              <a:t>Forecast It!</a:t>
            </a:r>
          </a:p>
        </p:txBody>
      </p:sp>
      <p:pic>
        <p:nvPicPr>
          <p:cNvPr id="3" name="Picture 2" descr="Cloudy sits at the bottom of a rainbow and speaks. He looks at a weekly weather forecast that also records feelings.">
            <a:extLst>
              <a:ext uri="{FF2B5EF4-FFF2-40B4-BE49-F238E27FC236}">
                <a16:creationId xmlns:a16="http://schemas.microsoft.com/office/drawing/2014/main" id="{34FA82C5-C82A-1542-A4D0-30FE8E28AC4B}"/>
              </a:ext>
            </a:extLst>
          </p:cNvPr>
          <p:cNvPicPr>
            <a:picLocks noChangeAspect="1"/>
          </p:cNvPicPr>
          <p:nvPr/>
        </p:nvPicPr>
        <p:blipFill>
          <a:blip r:embed="rId3"/>
          <a:stretch>
            <a:fillRect/>
          </a:stretch>
        </p:blipFill>
        <p:spPr>
          <a:xfrm>
            <a:off x="254000" y="626046"/>
            <a:ext cx="11684000" cy="5384800"/>
          </a:xfrm>
          <a:prstGeom prst="rect">
            <a:avLst/>
          </a:prstGeom>
        </p:spPr>
      </p:pic>
      <p:grpSp>
        <p:nvGrpSpPr>
          <p:cNvPr id="31" name="Group 30" descr="Cloudy sits at the bottom of a rainbow and speaks. He looks at a weekly weather forecast that also records feelings.">
            <a:extLst>
              <a:ext uri="{FF2B5EF4-FFF2-40B4-BE49-F238E27FC236}">
                <a16:creationId xmlns:a16="http://schemas.microsoft.com/office/drawing/2014/main" id="{4271302E-C8B7-2B4D-90F9-B44FD51D94E6}"/>
              </a:ext>
              <a:ext uri="{C183D7F6-B498-43B3-948B-1728B52AA6E4}">
                <adec:decorative xmlns:adec="http://schemas.microsoft.com/office/drawing/2017/decorative" val="0"/>
              </a:ext>
            </a:extLst>
          </p:cNvPr>
          <p:cNvGrpSpPr/>
          <p:nvPr/>
        </p:nvGrpSpPr>
        <p:grpSpPr>
          <a:xfrm>
            <a:off x="473519" y="2152085"/>
            <a:ext cx="2596127" cy="1779166"/>
            <a:chOff x="473519" y="2152085"/>
            <a:chExt cx="2596127" cy="1779166"/>
          </a:xfrm>
        </p:grpSpPr>
        <p:sp>
          <p:nvSpPr>
            <p:cNvPr id="20" name="Graphic 11">
              <a:extLst>
                <a:ext uri="{FF2B5EF4-FFF2-40B4-BE49-F238E27FC236}">
                  <a16:creationId xmlns:a16="http://schemas.microsoft.com/office/drawing/2014/main" id="{9ABB8547-EE45-C04D-B022-D7433E253303}"/>
                </a:ext>
              </a:extLst>
            </p:cNvPr>
            <p:cNvSpPr/>
            <p:nvPr/>
          </p:nvSpPr>
          <p:spPr>
            <a:xfrm>
              <a:off x="518045" y="2195174"/>
              <a:ext cx="2541661" cy="1671179"/>
            </a:xfrm>
            <a:custGeom>
              <a:avLst/>
              <a:gdLst>
                <a:gd name="connsiteX0" fmla="*/ 0 w 2541661"/>
                <a:gd name="connsiteY0" fmla="*/ 748718 h 1671179"/>
                <a:gd name="connsiteX1" fmla="*/ 1270831 w 2541661"/>
                <a:gd name="connsiteY1" fmla="*/ 0 h 1671179"/>
                <a:gd name="connsiteX2" fmla="*/ 2541661 w 2541661"/>
                <a:gd name="connsiteY2" fmla="*/ 748718 h 1671179"/>
                <a:gd name="connsiteX3" fmla="*/ 1270831 w 2541661"/>
                <a:gd name="connsiteY3" fmla="*/ 1497435 h 1671179"/>
                <a:gd name="connsiteX4" fmla="*/ 962552 w 2541661"/>
                <a:gd name="connsiteY4" fmla="*/ 1475258 h 1671179"/>
                <a:gd name="connsiteX5" fmla="*/ 941174 w 2541661"/>
                <a:gd name="connsiteY5" fmla="*/ 1671179 h 1671179"/>
                <a:gd name="connsiteX6" fmla="*/ 802558 w 2541661"/>
                <a:gd name="connsiteY6" fmla="*/ 1445054 h 1671179"/>
                <a:gd name="connsiteX7" fmla="*/ 0 w 2541661"/>
                <a:gd name="connsiteY7" fmla="*/ 748718 h 167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661" h="1671179">
                  <a:moveTo>
                    <a:pt x="0" y="748718"/>
                  </a:moveTo>
                  <a:cubicBezTo>
                    <a:pt x="0" y="335243"/>
                    <a:pt x="568899" y="0"/>
                    <a:pt x="1270831" y="0"/>
                  </a:cubicBezTo>
                  <a:cubicBezTo>
                    <a:pt x="1972627" y="0"/>
                    <a:pt x="2541661" y="335243"/>
                    <a:pt x="2541661" y="748718"/>
                  </a:cubicBezTo>
                  <a:cubicBezTo>
                    <a:pt x="2541661" y="1162193"/>
                    <a:pt x="1972763" y="1497435"/>
                    <a:pt x="1270831" y="1497435"/>
                  </a:cubicBezTo>
                  <a:cubicBezTo>
                    <a:pt x="1164486" y="1497435"/>
                    <a:pt x="1061272" y="1489680"/>
                    <a:pt x="962552" y="1475258"/>
                  </a:cubicBezTo>
                  <a:cubicBezTo>
                    <a:pt x="913941" y="1589273"/>
                    <a:pt x="941174" y="1671179"/>
                    <a:pt x="941174" y="1671179"/>
                  </a:cubicBezTo>
                  <a:cubicBezTo>
                    <a:pt x="864105" y="1607913"/>
                    <a:pt x="823800" y="1520837"/>
                    <a:pt x="802558" y="1445054"/>
                  </a:cubicBezTo>
                  <a:cubicBezTo>
                    <a:pt x="332379" y="1335120"/>
                    <a:pt x="0" y="1064776"/>
                    <a:pt x="0" y="748718"/>
                  </a:cubicBezTo>
                  <a:close/>
                </a:path>
              </a:pathLst>
            </a:custGeom>
            <a:solidFill>
              <a:srgbClr val="B8E5F5"/>
            </a:solidFill>
            <a:ln w="13614" cap="flat">
              <a:noFill/>
              <a:prstDash val="solid"/>
              <a:miter/>
            </a:ln>
          </p:spPr>
          <p:txBody>
            <a:bodyPr lIns="182880" tIns="182880" rIns="182880" bIns="365760" rtlCol="0" anchor="ctr"/>
            <a:lstStyle/>
            <a:p>
              <a:pPr algn="ctr">
                <a:lnSpc>
                  <a:spcPct val="120000"/>
                </a:lnSpc>
              </a:pPr>
              <a:r>
                <a:rPr lang="en-US" dirty="0">
                  <a:latin typeface="Comic Sans MS" panose="030F0902030302020204" pitchFamily="66" charset="0"/>
                </a:rPr>
                <a:t>Today’s feeling</a:t>
              </a:r>
              <a:br>
                <a:rPr lang="en-US" dirty="0">
                  <a:latin typeface="Comic Sans MS" panose="030F0902030302020204" pitchFamily="66" charset="0"/>
                </a:rPr>
              </a:br>
              <a:r>
                <a:rPr lang="en-US" dirty="0">
                  <a:latin typeface="Comic Sans MS" panose="030F0902030302020204" pitchFamily="66" charset="0"/>
                </a:rPr>
                <a:t>forecast is</a:t>
              </a:r>
              <a:r>
                <a:rPr lang="en-US" spc="300" dirty="0">
                  <a:latin typeface="Comic Sans MS" panose="030F0902030302020204" pitchFamily="66" charset="0"/>
                </a:rPr>
                <a:t>...</a:t>
              </a:r>
            </a:p>
          </p:txBody>
        </p:sp>
        <p:grpSp>
          <p:nvGrpSpPr>
            <p:cNvPr id="21" name="Graphic 11">
              <a:extLst>
                <a:ext uri="{FF2B5EF4-FFF2-40B4-BE49-F238E27FC236}">
                  <a16:creationId xmlns:a16="http://schemas.microsoft.com/office/drawing/2014/main" id="{20693F9D-0929-3B41-B8B5-B975317E2981}"/>
                </a:ext>
              </a:extLst>
            </p:cNvPr>
            <p:cNvGrpSpPr/>
            <p:nvPr/>
          </p:nvGrpSpPr>
          <p:grpSpPr>
            <a:xfrm>
              <a:off x="473519" y="2152085"/>
              <a:ext cx="2596127" cy="1779166"/>
              <a:chOff x="473519" y="2152085"/>
              <a:chExt cx="2596127" cy="1779166"/>
            </a:xfrm>
            <a:solidFill>
              <a:srgbClr val="000000"/>
            </a:solidFill>
          </p:grpSpPr>
          <p:sp>
            <p:nvSpPr>
              <p:cNvPr id="22" name="Graphic 11">
                <a:extLst>
                  <a:ext uri="{FF2B5EF4-FFF2-40B4-BE49-F238E27FC236}">
                    <a16:creationId xmlns:a16="http://schemas.microsoft.com/office/drawing/2014/main" id="{003734E2-8327-E64A-A0D6-AFF23AF4433F}"/>
                  </a:ext>
                </a:extLst>
              </p:cNvPr>
              <p:cNvSpPr/>
              <p:nvPr/>
            </p:nvSpPr>
            <p:spPr>
              <a:xfrm>
                <a:off x="1040783" y="3501994"/>
                <a:ext cx="23828" cy="18095"/>
              </a:xfrm>
              <a:custGeom>
                <a:avLst/>
                <a:gdLst>
                  <a:gd name="connsiteX0" fmla="*/ 0 w 23828"/>
                  <a:gd name="connsiteY0" fmla="*/ 0 h 18095"/>
                  <a:gd name="connsiteX1" fmla="*/ 23829 w 23828"/>
                  <a:gd name="connsiteY1" fmla="*/ 18096 h 18095"/>
                  <a:gd name="connsiteX2" fmla="*/ 13072 w 23828"/>
                  <a:gd name="connsiteY2" fmla="*/ 11021 h 18095"/>
                </a:gdLst>
                <a:ahLst/>
                <a:cxnLst>
                  <a:cxn ang="0">
                    <a:pos x="connsiteX0" y="connsiteY0"/>
                  </a:cxn>
                  <a:cxn ang="0">
                    <a:pos x="connsiteX1" y="connsiteY1"/>
                  </a:cxn>
                  <a:cxn ang="0">
                    <a:pos x="connsiteX2" y="connsiteY2"/>
                  </a:cxn>
                </a:cxnLst>
                <a:rect l="l" t="t" r="r" b="b"/>
                <a:pathLst>
                  <a:path w="23828" h="18095">
                    <a:moveTo>
                      <a:pt x="0" y="0"/>
                    </a:moveTo>
                    <a:lnTo>
                      <a:pt x="23829" y="18096"/>
                    </a:lnTo>
                    <a:lnTo>
                      <a:pt x="13072" y="11021"/>
                    </a:lnTo>
                    <a:close/>
                  </a:path>
                </a:pathLst>
              </a:custGeom>
              <a:solidFill>
                <a:srgbClr val="000000"/>
              </a:solidFill>
              <a:ln w="13614" cap="flat">
                <a:noFill/>
                <a:prstDash val="solid"/>
                <a:miter/>
              </a:ln>
            </p:spPr>
            <p:txBody>
              <a:bodyPr rtlCol="0" anchor="ctr"/>
              <a:lstStyle/>
              <a:p>
                <a:endParaRPr lang="en-US"/>
              </a:p>
            </p:txBody>
          </p:sp>
          <p:sp>
            <p:nvSpPr>
              <p:cNvPr id="23" name="Graphic 11">
                <a:extLst>
                  <a:ext uri="{FF2B5EF4-FFF2-40B4-BE49-F238E27FC236}">
                    <a16:creationId xmlns:a16="http://schemas.microsoft.com/office/drawing/2014/main" id="{20662EC8-EF45-D345-902B-D5B2DE74E991}"/>
                  </a:ext>
                </a:extLst>
              </p:cNvPr>
              <p:cNvSpPr/>
              <p:nvPr/>
            </p:nvSpPr>
            <p:spPr>
              <a:xfrm>
                <a:off x="1299906" y="3593696"/>
                <a:ext cx="9123" cy="1496"/>
              </a:xfrm>
              <a:custGeom>
                <a:avLst/>
                <a:gdLst>
                  <a:gd name="connsiteX0" fmla="*/ 0 w 9123"/>
                  <a:gd name="connsiteY0" fmla="*/ 0 h 1496"/>
                  <a:gd name="connsiteX1" fmla="*/ 9123 w 9123"/>
                  <a:gd name="connsiteY1" fmla="*/ 1497 h 1496"/>
                  <a:gd name="connsiteX2" fmla="*/ 0 w 9123"/>
                  <a:gd name="connsiteY2" fmla="*/ 0 h 1496"/>
                </a:gdLst>
                <a:ahLst/>
                <a:cxnLst>
                  <a:cxn ang="0">
                    <a:pos x="connsiteX0" y="connsiteY0"/>
                  </a:cxn>
                  <a:cxn ang="0">
                    <a:pos x="connsiteX1" y="connsiteY1"/>
                  </a:cxn>
                  <a:cxn ang="0">
                    <a:pos x="connsiteX2" y="connsiteY2"/>
                  </a:cxn>
                </a:cxnLst>
                <a:rect l="l" t="t" r="r" b="b"/>
                <a:pathLst>
                  <a:path w="9123" h="1496">
                    <a:moveTo>
                      <a:pt x="0" y="0"/>
                    </a:moveTo>
                    <a:cubicBezTo>
                      <a:pt x="3268" y="0"/>
                      <a:pt x="6264" y="544"/>
                      <a:pt x="9123" y="1497"/>
                    </a:cubicBezTo>
                    <a:cubicBezTo>
                      <a:pt x="6127" y="816"/>
                      <a:pt x="2996" y="408"/>
                      <a:pt x="0" y="0"/>
                    </a:cubicBezTo>
                    <a:close/>
                  </a:path>
                </a:pathLst>
              </a:custGeom>
              <a:solidFill>
                <a:srgbClr val="000000"/>
              </a:solidFill>
              <a:ln w="13614" cap="flat">
                <a:noFill/>
                <a:prstDash val="solid"/>
                <a:miter/>
              </a:ln>
            </p:spPr>
            <p:txBody>
              <a:bodyPr rtlCol="0" anchor="ctr"/>
              <a:lstStyle/>
              <a:p>
                <a:endParaRPr lang="en-US"/>
              </a:p>
            </p:txBody>
          </p:sp>
          <p:sp>
            <p:nvSpPr>
              <p:cNvPr id="24" name="Graphic 11">
                <a:extLst>
                  <a:ext uri="{FF2B5EF4-FFF2-40B4-BE49-F238E27FC236}">
                    <a16:creationId xmlns:a16="http://schemas.microsoft.com/office/drawing/2014/main" id="{1D0529E2-F388-7944-880F-8BAB0F4F0B01}"/>
                  </a:ext>
                </a:extLst>
              </p:cNvPr>
              <p:cNvSpPr/>
              <p:nvPr/>
            </p:nvSpPr>
            <p:spPr>
              <a:xfrm>
                <a:off x="2528933" y="3500497"/>
                <a:ext cx="4357" cy="3129"/>
              </a:xfrm>
              <a:custGeom>
                <a:avLst/>
                <a:gdLst>
                  <a:gd name="connsiteX0" fmla="*/ 0 w 4357"/>
                  <a:gd name="connsiteY0" fmla="*/ 3129 h 3129"/>
                  <a:gd name="connsiteX1" fmla="*/ 4357 w 4357"/>
                  <a:gd name="connsiteY1" fmla="*/ 0 h 3129"/>
                  <a:gd name="connsiteX2" fmla="*/ 0 w 4357"/>
                  <a:gd name="connsiteY2" fmla="*/ 3129 h 3129"/>
                </a:gdLst>
                <a:ahLst/>
                <a:cxnLst>
                  <a:cxn ang="0">
                    <a:pos x="connsiteX0" y="connsiteY0"/>
                  </a:cxn>
                  <a:cxn ang="0">
                    <a:pos x="connsiteX1" y="connsiteY1"/>
                  </a:cxn>
                  <a:cxn ang="0">
                    <a:pos x="connsiteX2" y="connsiteY2"/>
                  </a:cxn>
                </a:cxnLst>
                <a:rect l="l" t="t" r="r" b="b"/>
                <a:pathLst>
                  <a:path w="4357" h="3129">
                    <a:moveTo>
                      <a:pt x="0" y="3129"/>
                    </a:moveTo>
                    <a:cubicBezTo>
                      <a:pt x="1089" y="1905"/>
                      <a:pt x="2587" y="952"/>
                      <a:pt x="4357" y="0"/>
                    </a:cubicBezTo>
                    <a:cubicBezTo>
                      <a:pt x="2723" y="1361"/>
                      <a:pt x="1362" y="2449"/>
                      <a:pt x="0" y="3129"/>
                    </a:cubicBezTo>
                    <a:close/>
                  </a:path>
                </a:pathLst>
              </a:custGeom>
              <a:solidFill>
                <a:srgbClr val="000000"/>
              </a:solidFill>
              <a:ln w="13614" cap="flat">
                <a:noFill/>
                <a:prstDash val="solid"/>
                <a:miter/>
              </a:ln>
            </p:spPr>
            <p:txBody>
              <a:bodyPr rtlCol="0" anchor="ctr"/>
              <a:lstStyle/>
              <a:p>
                <a:endParaRPr lang="en-US"/>
              </a:p>
            </p:txBody>
          </p:sp>
          <p:sp>
            <p:nvSpPr>
              <p:cNvPr id="25" name="Graphic 11">
                <a:extLst>
                  <a:ext uri="{FF2B5EF4-FFF2-40B4-BE49-F238E27FC236}">
                    <a16:creationId xmlns:a16="http://schemas.microsoft.com/office/drawing/2014/main" id="{120CD270-4D53-5946-811C-B528F68BF65D}"/>
                  </a:ext>
                </a:extLst>
              </p:cNvPr>
              <p:cNvSpPr/>
              <p:nvPr/>
            </p:nvSpPr>
            <p:spPr>
              <a:xfrm>
                <a:off x="2969156" y="2621030"/>
                <a:ext cx="19199" cy="23401"/>
              </a:xfrm>
              <a:custGeom>
                <a:avLst/>
                <a:gdLst>
                  <a:gd name="connsiteX0" fmla="*/ 0 w 19199"/>
                  <a:gd name="connsiteY0" fmla="*/ 0 h 23401"/>
                  <a:gd name="connsiteX1" fmla="*/ 19199 w 19199"/>
                  <a:gd name="connsiteY1" fmla="*/ 23402 h 23401"/>
                  <a:gd name="connsiteX2" fmla="*/ 0 w 19199"/>
                  <a:gd name="connsiteY2" fmla="*/ 0 h 23401"/>
                </a:gdLst>
                <a:ahLst/>
                <a:cxnLst>
                  <a:cxn ang="0">
                    <a:pos x="connsiteX0" y="connsiteY0"/>
                  </a:cxn>
                  <a:cxn ang="0">
                    <a:pos x="connsiteX1" y="connsiteY1"/>
                  </a:cxn>
                  <a:cxn ang="0">
                    <a:pos x="connsiteX2" y="connsiteY2"/>
                  </a:cxn>
                </a:cxnLst>
                <a:rect l="l" t="t" r="r" b="b"/>
                <a:pathLst>
                  <a:path w="19199" h="23401">
                    <a:moveTo>
                      <a:pt x="0" y="0"/>
                    </a:moveTo>
                    <a:cubicBezTo>
                      <a:pt x="4766" y="4898"/>
                      <a:pt x="11846" y="11837"/>
                      <a:pt x="19199" y="23402"/>
                    </a:cubicBezTo>
                    <a:cubicBezTo>
                      <a:pt x="13480" y="15102"/>
                      <a:pt x="6672" y="7483"/>
                      <a:pt x="0" y="0"/>
                    </a:cubicBezTo>
                    <a:close/>
                  </a:path>
                </a:pathLst>
              </a:custGeom>
              <a:solidFill>
                <a:srgbClr val="000000"/>
              </a:solidFill>
              <a:ln w="13614" cap="flat">
                <a:noFill/>
                <a:prstDash val="solid"/>
                <a:miter/>
              </a:ln>
            </p:spPr>
            <p:txBody>
              <a:bodyPr rtlCol="0" anchor="ctr"/>
              <a:lstStyle/>
              <a:p>
                <a:endParaRPr lang="en-US"/>
              </a:p>
            </p:txBody>
          </p:sp>
          <p:sp>
            <p:nvSpPr>
              <p:cNvPr id="26" name="Graphic 11">
                <a:extLst>
                  <a:ext uri="{FF2B5EF4-FFF2-40B4-BE49-F238E27FC236}">
                    <a16:creationId xmlns:a16="http://schemas.microsoft.com/office/drawing/2014/main" id="{7BCEDBC0-9A31-1840-AB09-92742271C65E}"/>
                  </a:ext>
                </a:extLst>
              </p:cNvPr>
              <p:cNvSpPr/>
              <p:nvPr/>
            </p:nvSpPr>
            <p:spPr>
              <a:xfrm>
                <a:off x="2870845" y="3373862"/>
                <a:ext cx="1509" cy="1463"/>
              </a:xfrm>
              <a:custGeom>
                <a:avLst/>
                <a:gdLst>
                  <a:gd name="connsiteX0" fmla="*/ 1498 w 1509"/>
                  <a:gd name="connsiteY0" fmla="*/ 647 h 1463"/>
                  <a:gd name="connsiteX1" fmla="*/ 0 w 1509"/>
                  <a:gd name="connsiteY1" fmla="*/ 1464 h 1463"/>
                  <a:gd name="connsiteX2" fmla="*/ 1498 w 1509"/>
                  <a:gd name="connsiteY2" fmla="*/ 647 h 1463"/>
                </a:gdLst>
                <a:ahLst/>
                <a:cxnLst>
                  <a:cxn ang="0">
                    <a:pos x="connsiteX0" y="connsiteY0"/>
                  </a:cxn>
                  <a:cxn ang="0">
                    <a:pos x="connsiteX1" y="connsiteY1"/>
                  </a:cxn>
                  <a:cxn ang="0">
                    <a:pos x="connsiteX2" y="connsiteY2"/>
                  </a:cxn>
                </a:cxnLst>
                <a:rect l="l" t="t" r="r" b="b"/>
                <a:pathLst>
                  <a:path w="1509" h="1463">
                    <a:moveTo>
                      <a:pt x="1498" y="647"/>
                    </a:moveTo>
                    <a:cubicBezTo>
                      <a:pt x="953" y="1056"/>
                      <a:pt x="545" y="1192"/>
                      <a:pt x="0" y="1464"/>
                    </a:cubicBezTo>
                    <a:cubicBezTo>
                      <a:pt x="545" y="920"/>
                      <a:pt x="1634" y="-985"/>
                      <a:pt x="1498" y="647"/>
                    </a:cubicBezTo>
                    <a:close/>
                  </a:path>
                </a:pathLst>
              </a:custGeom>
              <a:solidFill>
                <a:srgbClr val="000000"/>
              </a:solidFill>
              <a:ln w="13614" cap="flat">
                <a:noFill/>
                <a:prstDash val="solid"/>
                <a:miter/>
              </a:ln>
            </p:spPr>
            <p:txBody>
              <a:bodyPr rtlCol="0" anchor="ctr"/>
              <a:lstStyle/>
              <a:p>
                <a:endParaRPr lang="en-US"/>
              </a:p>
            </p:txBody>
          </p:sp>
          <p:sp>
            <p:nvSpPr>
              <p:cNvPr id="27" name="Graphic 11">
                <a:extLst>
                  <a:ext uri="{FF2B5EF4-FFF2-40B4-BE49-F238E27FC236}">
                    <a16:creationId xmlns:a16="http://schemas.microsoft.com/office/drawing/2014/main" id="{BFE7C8D0-1C99-E248-AD46-3AC0F1EE8BD5}"/>
                  </a:ext>
                </a:extLst>
              </p:cNvPr>
              <p:cNvSpPr/>
              <p:nvPr/>
            </p:nvSpPr>
            <p:spPr>
              <a:xfrm>
                <a:off x="2961939" y="2777902"/>
                <a:ext cx="816" cy="6802"/>
              </a:xfrm>
              <a:custGeom>
                <a:avLst/>
                <a:gdLst>
                  <a:gd name="connsiteX0" fmla="*/ 0 w 816"/>
                  <a:gd name="connsiteY0" fmla="*/ 0 h 6802"/>
                  <a:gd name="connsiteX1" fmla="*/ 817 w 816"/>
                  <a:gd name="connsiteY1" fmla="*/ 6803 h 6802"/>
                  <a:gd name="connsiteX2" fmla="*/ 0 w 816"/>
                  <a:gd name="connsiteY2" fmla="*/ 0 h 6802"/>
                </a:gdLst>
                <a:ahLst/>
                <a:cxnLst>
                  <a:cxn ang="0">
                    <a:pos x="connsiteX0" y="connsiteY0"/>
                  </a:cxn>
                  <a:cxn ang="0">
                    <a:pos x="connsiteX1" y="connsiteY1"/>
                  </a:cxn>
                  <a:cxn ang="0">
                    <a:pos x="connsiteX2" y="connsiteY2"/>
                  </a:cxn>
                </a:cxnLst>
                <a:rect l="l" t="t" r="r" b="b"/>
                <a:pathLst>
                  <a:path w="816" h="6802">
                    <a:moveTo>
                      <a:pt x="0" y="0"/>
                    </a:moveTo>
                    <a:cubicBezTo>
                      <a:pt x="272" y="2313"/>
                      <a:pt x="545" y="4354"/>
                      <a:pt x="817" y="6803"/>
                    </a:cubicBezTo>
                    <a:cubicBezTo>
                      <a:pt x="408" y="4082"/>
                      <a:pt x="272" y="1905"/>
                      <a:pt x="0" y="0"/>
                    </a:cubicBezTo>
                    <a:close/>
                  </a:path>
                </a:pathLst>
              </a:custGeom>
              <a:solidFill>
                <a:srgbClr val="000000"/>
              </a:solidFill>
              <a:ln w="13614" cap="flat">
                <a:noFill/>
                <a:prstDash val="solid"/>
                <a:miter/>
              </a:ln>
            </p:spPr>
            <p:txBody>
              <a:bodyPr rtlCol="0" anchor="ctr"/>
              <a:lstStyle/>
              <a:p>
                <a:endParaRPr lang="en-US"/>
              </a:p>
            </p:txBody>
          </p:sp>
          <p:sp>
            <p:nvSpPr>
              <p:cNvPr id="28" name="Graphic 11">
                <a:extLst>
                  <a:ext uri="{FF2B5EF4-FFF2-40B4-BE49-F238E27FC236}">
                    <a16:creationId xmlns:a16="http://schemas.microsoft.com/office/drawing/2014/main" id="{46AFE95F-3BCF-8749-891E-B97FE1C8F63E}"/>
                  </a:ext>
                </a:extLst>
              </p:cNvPr>
              <p:cNvSpPr/>
              <p:nvPr/>
            </p:nvSpPr>
            <p:spPr>
              <a:xfrm>
                <a:off x="473519" y="2152085"/>
                <a:ext cx="2596127" cy="1779166"/>
              </a:xfrm>
              <a:custGeom>
                <a:avLst/>
                <a:gdLst>
                  <a:gd name="connsiteX0" fmla="*/ 33088 w 2596127"/>
                  <a:gd name="connsiteY0" fmla="*/ 967591 h 1779166"/>
                  <a:gd name="connsiteX1" fmla="*/ 38807 w 2596127"/>
                  <a:gd name="connsiteY1" fmla="*/ 965687 h 1779166"/>
                  <a:gd name="connsiteX2" fmla="*/ 61002 w 2596127"/>
                  <a:gd name="connsiteY2" fmla="*/ 1012898 h 1779166"/>
                  <a:gd name="connsiteX3" fmla="*/ 66176 w 2596127"/>
                  <a:gd name="connsiteY3" fmla="*/ 1034123 h 1779166"/>
                  <a:gd name="connsiteX4" fmla="*/ 65768 w 2596127"/>
                  <a:gd name="connsiteY4" fmla="*/ 1030993 h 1779166"/>
                  <a:gd name="connsiteX5" fmla="*/ 139025 w 2596127"/>
                  <a:gd name="connsiteY5" fmla="*/ 1153308 h 1779166"/>
                  <a:gd name="connsiteX6" fmla="*/ 131536 w 2596127"/>
                  <a:gd name="connsiteY6" fmla="*/ 1149635 h 1779166"/>
                  <a:gd name="connsiteX7" fmla="*/ 339052 w 2596127"/>
                  <a:gd name="connsiteY7" fmla="*/ 1349229 h 1779166"/>
                  <a:gd name="connsiteX8" fmla="*/ 461464 w 2596127"/>
                  <a:gd name="connsiteY8" fmla="*/ 1401747 h 1779166"/>
                  <a:gd name="connsiteX9" fmla="*/ 569579 w 2596127"/>
                  <a:gd name="connsiteY9" fmla="*/ 1444468 h 1779166"/>
                  <a:gd name="connsiteX10" fmla="*/ 665031 w 2596127"/>
                  <a:gd name="connsiteY10" fmla="*/ 1466374 h 1779166"/>
                  <a:gd name="connsiteX11" fmla="*/ 826387 w 2596127"/>
                  <a:gd name="connsiteY11" fmla="*/ 1564470 h 1779166"/>
                  <a:gd name="connsiteX12" fmla="*/ 826523 w 2596127"/>
                  <a:gd name="connsiteY12" fmla="*/ 1560116 h 1779166"/>
                  <a:gd name="connsiteX13" fmla="*/ 996866 w 2596127"/>
                  <a:gd name="connsiteY13" fmla="*/ 1756990 h 1779166"/>
                  <a:gd name="connsiteX14" fmla="*/ 1023827 w 2596127"/>
                  <a:gd name="connsiteY14" fmla="*/ 1779167 h 1779166"/>
                  <a:gd name="connsiteX15" fmla="*/ 1012934 w 2596127"/>
                  <a:gd name="connsiteY15" fmla="*/ 1746241 h 1779166"/>
                  <a:gd name="connsiteX16" fmla="*/ 994143 w 2596127"/>
                  <a:gd name="connsiteY16" fmla="*/ 1689778 h 1779166"/>
                  <a:gd name="connsiteX17" fmla="*/ 1007215 w 2596127"/>
                  <a:gd name="connsiteY17" fmla="*/ 1532361 h 1779166"/>
                  <a:gd name="connsiteX18" fmla="*/ 1297928 w 2596127"/>
                  <a:gd name="connsiteY18" fmla="*/ 1551817 h 1779166"/>
                  <a:gd name="connsiteX19" fmla="*/ 1306778 w 2596127"/>
                  <a:gd name="connsiteY19" fmla="*/ 1551817 h 1779166"/>
                  <a:gd name="connsiteX20" fmla="*/ 1549289 w 2596127"/>
                  <a:gd name="connsiteY20" fmla="*/ 1540796 h 1779166"/>
                  <a:gd name="connsiteX21" fmla="*/ 1552148 w 2596127"/>
                  <a:gd name="connsiteY21" fmla="*/ 1542973 h 1779166"/>
                  <a:gd name="connsiteX22" fmla="*/ 1568352 w 2596127"/>
                  <a:gd name="connsiteY22" fmla="*/ 1539164 h 1779166"/>
                  <a:gd name="connsiteX23" fmla="*/ 1594904 w 2596127"/>
                  <a:gd name="connsiteY23" fmla="*/ 1536306 h 1779166"/>
                  <a:gd name="connsiteX24" fmla="*/ 1598036 w 2596127"/>
                  <a:gd name="connsiteY24" fmla="*/ 1537939 h 1779166"/>
                  <a:gd name="connsiteX25" fmla="*/ 1600759 w 2596127"/>
                  <a:gd name="connsiteY25" fmla="*/ 1535762 h 1779166"/>
                  <a:gd name="connsiteX26" fmla="*/ 1677012 w 2596127"/>
                  <a:gd name="connsiteY26" fmla="*/ 1525694 h 1779166"/>
                  <a:gd name="connsiteX27" fmla="*/ 1834963 w 2596127"/>
                  <a:gd name="connsiteY27" fmla="*/ 1495490 h 1779166"/>
                  <a:gd name="connsiteX28" fmla="*/ 1930279 w 2596127"/>
                  <a:gd name="connsiteY28" fmla="*/ 1470183 h 1779166"/>
                  <a:gd name="connsiteX29" fmla="*/ 1998498 w 2596127"/>
                  <a:gd name="connsiteY29" fmla="*/ 1448142 h 1779166"/>
                  <a:gd name="connsiteX30" fmla="*/ 2155905 w 2596127"/>
                  <a:gd name="connsiteY30" fmla="*/ 1382155 h 1779166"/>
                  <a:gd name="connsiteX31" fmla="*/ 2179598 w 2596127"/>
                  <a:gd name="connsiteY31" fmla="*/ 1370998 h 1779166"/>
                  <a:gd name="connsiteX32" fmla="*/ 2158765 w 2596127"/>
                  <a:gd name="connsiteY32" fmla="*/ 1386645 h 1779166"/>
                  <a:gd name="connsiteX33" fmla="*/ 2220175 w 2596127"/>
                  <a:gd name="connsiteY33" fmla="*/ 1355488 h 1779166"/>
                  <a:gd name="connsiteX34" fmla="*/ 2227120 w 2596127"/>
                  <a:gd name="connsiteY34" fmla="*/ 1343379 h 1779166"/>
                  <a:gd name="connsiteX35" fmla="*/ 2264701 w 2596127"/>
                  <a:gd name="connsiteY35" fmla="*/ 1320113 h 1779166"/>
                  <a:gd name="connsiteX36" fmla="*/ 2280088 w 2596127"/>
                  <a:gd name="connsiteY36" fmla="*/ 1315759 h 1779166"/>
                  <a:gd name="connsiteX37" fmla="*/ 2274641 w 2596127"/>
                  <a:gd name="connsiteY37" fmla="*/ 1313446 h 1779166"/>
                  <a:gd name="connsiteX38" fmla="*/ 2298062 w 2596127"/>
                  <a:gd name="connsiteY38" fmla="*/ 1297256 h 1779166"/>
                  <a:gd name="connsiteX39" fmla="*/ 2296292 w 2596127"/>
                  <a:gd name="connsiteY39" fmla="*/ 1305147 h 1779166"/>
                  <a:gd name="connsiteX40" fmla="*/ 2311270 w 2596127"/>
                  <a:gd name="connsiteY40" fmla="*/ 1287732 h 1779166"/>
                  <a:gd name="connsiteX41" fmla="*/ 2349396 w 2596127"/>
                  <a:gd name="connsiteY41" fmla="*/ 1257935 h 1779166"/>
                  <a:gd name="connsiteX42" fmla="*/ 2346945 w 2596127"/>
                  <a:gd name="connsiteY42" fmla="*/ 1266915 h 1779166"/>
                  <a:gd name="connsiteX43" fmla="*/ 2397462 w 2596127"/>
                  <a:gd name="connsiteY43" fmla="*/ 1223649 h 1779166"/>
                  <a:gd name="connsiteX44" fmla="*/ 2377718 w 2596127"/>
                  <a:gd name="connsiteY44" fmla="*/ 1233445 h 1779166"/>
                  <a:gd name="connsiteX45" fmla="*/ 2397190 w 2596127"/>
                  <a:gd name="connsiteY45" fmla="*/ 1215350 h 1779166"/>
                  <a:gd name="connsiteX46" fmla="*/ 2398960 w 2596127"/>
                  <a:gd name="connsiteY46" fmla="*/ 1222017 h 1779166"/>
                  <a:gd name="connsiteX47" fmla="*/ 2439401 w 2596127"/>
                  <a:gd name="connsiteY47" fmla="*/ 1188819 h 1779166"/>
                  <a:gd name="connsiteX48" fmla="*/ 2421155 w 2596127"/>
                  <a:gd name="connsiteY48" fmla="*/ 1191268 h 1779166"/>
                  <a:gd name="connsiteX49" fmla="*/ 2446618 w 2596127"/>
                  <a:gd name="connsiteY49" fmla="*/ 1163240 h 1779166"/>
                  <a:gd name="connsiteX50" fmla="*/ 2458873 w 2596127"/>
                  <a:gd name="connsiteY50" fmla="*/ 1156982 h 1779166"/>
                  <a:gd name="connsiteX51" fmla="*/ 2453154 w 2596127"/>
                  <a:gd name="connsiteY51" fmla="*/ 1155485 h 1779166"/>
                  <a:gd name="connsiteX52" fmla="*/ 2535534 w 2596127"/>
                  <a:gd name="connsiteY52" fmla="*/ 1030585 h 1779166"/>
                  <a:gd name="connsiteX53" fmla="*/ 2546972 w 2596127"/>
                  <a:gd name="connsiteY53" fmla="*/ 1006231 h 1779166"/>
                  <a:gd name="connsiteX54" fmla="*/ 2596128 w 2596127"/>
                  <a:gd name="connsiteY54" fmla="*/ 776296 h 1779166"/>
                  <a:gd name="connsiteX55" fmla="*/ 2558410 w 2596127"/>
                  <a:gd name="connsiteY55" fmla="*/ 590307 h 1779166"/>
                  <a:gd name="connsiteX56" fmla="*/ 2523415 w 2596127"/>
                  <a:gd name="connsiteY56" fmla="*/ 520238 h 1779166"/>
                  <a:gd name="connsiteX57" fmla="*/ 2507348 w 2596127"/>
                  <a:gd name="connsiteY57" fmla="*/ 494388 h 1779166"/>
                  <a:gd name="connsiteX58" fmla="*/ 2512931 w 2596127"/>
                  <a:gd name="connsiteY58" fmla="*/ 496292 h 1779166"/>
                  <a:gd name="connsiteX59" fmla="*/ 2506939 w 2596127"/>
                  <a:gd name="connsiteY59" fmla="*/ 493843 h 1779166"/>
                  <a:gd name="connsiteX60" fmla="*/ 2486106 w 2596127"/>
                  <a:gd name="connsiteY60" fmla="*/ 464047 h 1779166"/>
                  <a:gd name="connsiteX61" fmla="*/ 2495774 w 2596127"/>
                  <a:gd name="connsiteY61" fmla="*/ 469353 h 1779166"/>
                  <a:gd name="connsiteX62" fmla="*/ 2409036 w 2596127"/>
                  <a:gd name="connsiteY62" fmla="*/ 344318 h 1779166"/>
                  <a:gd name="connsiteX63" fmla="*/ 2362604 w 2596127"/>
                  <a:gd name="connsiteY63" fmla="*/ 313977 h 1779166"/>
                  <a:gd name="connsiteX64" fmla="*/ 2257893 w 2596127"/>
                  <a:gd name="connsiteY64" fmla="*/ 224452 h 1779166"/>
                  <a:gd name="connsiteX65" fmla="*/ 2134936 w 2596127"/>
                  <a:gd name="connsiteY65" fmla="*/ 164451 h 1779166"/>
                  <a:gd name="connsiteX66" fmla="*/ 2116281 w 2596127"/>
                  <a:gd name="connsiteY66" fmla="*/ 139825 h 1779166"/>
                  <a:gd name="connsiteX67" fmla="*/ 2026276 w 2596127"/>
                  <a:gd name="connsiteY67" fmla="*/ 109212 h 1779166"/>
                  <a:gd name="connsiteX68" fmla="*/ 1811815 w 2596127"/>
                  <a:gd name="connsiteY68" fmla="*/ 63770 h 1779166"/>
                  <a:gd name="connsiteX69" fmla="*/ 1625814 w 2596127"/>
                  <a:gd name="connsiteY69" fmla="*/ 24177 h 1779166"/>
                  <a:gd name="connsiteX70" fmla="*/ 1438178 w 2596127"/>
                  <a:gd name="connsiteY70" fmla="*/ 4993 h 1779166"/>
                  <a:gd name="connsiteX71" fmla="*/ 1298200 w 2596127"/>
                  <a:gd name="connsiteY71" fmla="*/ 503 h 1779166"/>
                  <a:gd name="connsiteX72" fmla="*/ 1065221 w 2596127"/>
                  <a:gd name="connsiteY72" fmla="*/ 13021 h 1779166"/>
                  <a:gd name="connsiteX73" fmla="*/ 1048473 w 2596127"/>
                  <a:gd name="connsiteY73" fmla="*/ 12748 h 1779166"/>
                  <a:gd name="connsiteX74" fmla="*/ 1052422 w 2596127"/>
                  <a:gd name="connsiteY74" fmla="*/ 13973 h 1779166"/>
                  <a:gd name="connsiteX75" fmla="*/ 973718 w 2596127"/>
                  <a:gd name="connsiteY75" fmla="*/ 24449 h 1779166"/>
                  <a:gd name="connsiteX76" fmla="*/ 926877 w 2596127"/>
                  <a:gd name="connsiteY76" fmla="*/ 27851 h 1779166"/>
                  <a:gd name="connsiteX77" fmla="*/ 921431 w 2596127"/>
                  <a:gd name="connsiteY77" fmla="*/ 33293 h 1779166"/>
                  <a:gd name="connsiteX78" fmla="*/ 867781 w 2596127"/>
                  <a:gd name="connsiteY78" fmla="*/ 43769 h 1779166"/>
                  <a:gd name="connsiteX79" fmla="*/ 834693 w 2596127"/>
                  <a:gd name="connsiteY79" fmla="*/ 45946 h 1779166"/>
                  <a:gd name="connsiteX80" fmla="*/ 851850 w 2596127"/>
                  <a:gd name="connsiteY80" fmla="*/ 47171 h 1779166"/>
                  <a:gd name="connsiteX81" fmla="*/ 765521 w 2596127"/>
                  <a:gd name="connsiteY81" fmla="*/ 68259 h 1779166"/>
                  <a:gd name="connsiteX82" fmla="*/ 761709 w 2596127"/>
                  <a:gd name="connsiteY82" fmla="*/ 68668 h 1779166"/>
                  <a:gd name="connsiteX83" fmla="*/ 780091 w 2596127"/>
                  <a:gd name="connsiteY83" fmla="*/ 62817 h 1779166"/>
                  <a:gd name="connsiteX84" fmla="*/ 718136 w 2596127"/>
                  <a:gd name="connsiteY84" fmla="*/ 81865 h 1779166"/>
                  <a:gd name="connsiteX85" fmla="*/ 684639 w 2596127"/>
                  <a:gd name="connsiteY85" fmla="*/ 92205 h 1779166"/>
                  <a:gd name="connsiteX86" fmla="*/ 684367 w 2596127"/>
                  <a:gd name="connsiteY86" fmla="*/ 90301 h 1779166"/>
                  <a:gd name="connsiteX87" fmla="*/ 570533 w 2596127"/>
                  <a:gd name="connsiteY87" fmla="*/ 129893 h 1779166"/>
                  <a:gd name="connsiteX88" fmla="*/ 579520 w 2596127"/>
                  <a:gd name="connsiteY88" fmla="*/ 130165 h 1779166"/>
                  <a:gd name="connsiteX89" fmla="*/ 556235 w 2596127"/>
                  <a:gd name="connsiteY89" fmla="*/ 139689 h 1779166"/>
                  <a:gd name="connsiteX90" fmla="*/ 519607 w 2596127"/>
                  <a:gd name="connsiteY90" fmla="*/ 155471 h 1779166"/>
                  <a:gd name="connsiteX91" fmla="*/ 503948 w 2596127"/>
                  <a:gd name="connsiteY91" fmla="*/ 162682 h 1779166"/>
                  <a:gd name="connsiteX92" fmla="*/ 383850 w 2596127"/>
                  <a:gd name="connsiteY92" fmla="*/ 209894 h 1779166"/>
                  <a:gd name="connsiteX93" fmla="*/ 251497 w 2596127"/>
                  <a:gd name="connsiteY93" fmla="*/ 305678 h 1779166"/>
                  <a:gd name="connsiteX94" fmla="*/ 187363 w 2596127"/>
                  <a:gd name="connsiteY94" fmla="*/ 374658 h 1779166"/>
                  <a:gd name="connsiteX95" fmla="*/ 121868 w 2596127"/>
                  <a:gd name="connsiteY95" fmla="*/ 447856 h 1779166"/>
                  <a:gd name="connsiteX96" fmla="*/ 70125 w 2596127"/>
                  <a:gd name="connsiteY96" fmla="*/ 524184 h 1779166"/>
                  <a:gd name="connsiteX97" fmla="*/ 0 w 2596127"/>
                  <a:gd name="connsiteY97" fmla="*/ 775888 h 1779166"/>
                  <a:gd name="connsiteX98" fmla="*/ 30365 w 2596127"/>
                  <a:gd name="connsiteY98" fmla="*/ 944190 h 1779166"/>
                  <a:gd name="connsiteX99" fmla="*/ 33088 w 2596127"/>
                  <a:gd name="connsiteY99" fmla="*/ 967591 h 1779166"/>
                  <a:gd name="connsiteX100" fmla="*/ 127995 w 2596127"/>
                  <a:gd name="connsiteY100" fmla="*/ 552076 h 1779166"/>
                  <a:gd name="connsiteX101" fmla="*/ 126361 w 2596127"/>
                  <a:gd name="connsiteY101" fmla="*/ 560783 h 1779166"/>
                  <a:gd name="connsiteX102" fmla="*/ 127995 w 2596127"/>
                  <a:gd name="connsiteY102" fmla="*/ 552076 h 1779166"/>
                  <a:gd name="connsiteX103" fmla="*/ 972901 w 2596127"/>
                  <a:gd name="connsiteY103" fmla="*/ 1472360 h 1779166"/>
                  <a:gd name="connsiteX104" fmla="*/ 964731 w 2596127"/>
                  <a:gd name="connsiteY104" fmla="*/ 1491680 h 1779166"/>
                  <a:gd name="connsiteX105" fmla="*/ 933822 w 2596127"/>
                  <a:gd name="connsiteY105" fmla="*/ 1624199 h 1779166"/>
                  <a:gd name="connsiteX106" fmla="*/ 924290 w 2596127"/>
                  <a:gd name="connsiteY106" fmla="*/ 1611410 h 1779166"/>
                  <a:gd name="connsiteX107" fmla="*/ 910129 w 2596127"/>
                  <a:gd name="connsiteY107" fmla="*/ 1578892 h 1779166"/>
                  <a:gd name="connsiteX108" fmla="*/ 911763 w 2596127"/>
                  <a:gd name="connsiteY108" fmla="*/ 1581069 h 1779166"/>
                  <a:gd name="connsiteX109" fmla="*/ 877994 w 2596127"/>
                  <a:gd name="connsiteY109" fmla="*/ 1528007 h 1779166"/>
                  <a:gd name="connsiteX110" fmla="*/ 871186 w 2596127"/>
                  <a:gd name="connsiteY110" fmla="*/ 1511000 h 1779166"/>
                  <a:gd name="connsiteX111" fmla="*/ 866011 w 2596127"/>
                  <a:gd name="connsiteY111" fmla="*/ 1496170 h 1779166"/>
                  <a:gd name="connsiteX112" fmla="*/ 856071 w 2596127"/>
                  <a:gd name="connsiteY112" fmla="*/ 1464741 h 1779166"/>
                  <a:gd name="connsiteX113" fmla="*/ 835510 w 2596127"/>
                  <a:gd name="connsiteY113" fmla="*/ 1442972 h 1779166"/>
                  <a:gd name="connsiteX114" fmla="*/ 821621 w 2596127"/>
                  <a:gd name="connsiteY114" fmla="*/ 1441883 h 1779166"/>
                  <a:gd name="connsiteX115" fmla="*/ 826387 w 2596127"/>
                  <a:gd name="connsiteY115" fmla="*/ 1441475 h 1779166"/>
                  <a:gd name="connsiteX116" fmla="*/ 816583 w 2596127"/>
                  <a:gd name="connsiteY116" fmla="*/ 1440659 h 1779166"/>
                  <a:gd name="connsiteX117" fmla="*/ 750135 w 2596127"/>
                  <a:gd name="connsiteY117" fmla="*/ 1423108 h 1779166"/>
                  <a:gd name="connsiteX118" fmla="*/ 345451 w 2596127"/>
                  <a:gd name="connsiteY118" fmla="*/ 1237119 h 1779166"/>
                  <a:gd name="connsiteX119" fmla="*/ 341911 w 2596127"/>
                  <a:gd name="connsiteY119" fmla="*/ 1233990 h 1779166"/>
                  <a:gd name="connsiteX120" fmla="*/ 342592 w 2596127"/>
                  <a:gd name="connsiteY120" fmla="*/ 1235078 h 1779166"/>
                  <a:gd name="connsiteX121" fmla="*/ 80338 w 2596127"/>
                  <a:gd name="connsiteY121" fmla="*/ 919836 h 1779166"/>
                  <a:gd name="connsiteX122" fmla="*/ 86329 w 2596127"/>
                  <a:gd name="connsiteY122" fmla="*/ 619695 h 1779166"/>
                  <a:gd name="connsiteX123" fmla="*/ 104983 w 2596127"/>
                  <a:gd name="connsiteY123" fmla="*/ 597790 h 1779166"/>
                  <a:gd name="connsiteX124" fmla="*/ 193899 w 2596127"/>
                  <a:gd name="connsiteY124" fmla="*/ 444047 h 1779166"/>
                  <a:gd name="connsiteX125" fmla="*/ 224128 w 2596127"/>
                  <a:gd name="connsiteY125" fmla="*/ 412346 h 1779166"/>
                  <a:gd name="connsiteX126" fmla="*/ 543300 w 2596127"/>
                  <a:gd name="connsiteY126" fmla="*/ 202819 h 1779166"/>
                  <a:gd name="connsiteX127" fmla="*/ 667074 w 2596127"/>
                  <a:gd name="connsiteY127" fmla="*/ 154383 h 1779166"/>
                  <a:gd name="connsiteX128" fmla="*/ 641611 w 2596127"/>
                  <a:gd name="connsiteY128" fmla="*/ 164723 h 1779166"/>
                  <a:gd name="connsiteX129" fmla="*/ 921839 w 2596127"/>
                  <a:gd name="connsiteY129" fmla="*/ 116559 h 1779166"/>
                  <a:gd name="connsiteX130" fmla="*/ 1809092 w 2596127"/>
                  <a:gd name="connsiteY130" fmla="*/ 142274 h 1779166"/>
                  <a:gd name="connsiteX131" fmla="*/ 1964320 w 2596127"/>
                  <a:gd name="connsiteY131" fmla="*/ 173975 h 1779166"/>
                  <a:gd name="connsiteX132" fmla="*/ 2034718 w 2596127"/>
                  <a:gd name="connsiteY132" fmla="*/ 195064 h 1779166"/>
                  <a:gd name="connsiteX133" fmla="*/ 2484336 w 2596127"/>
                  <a:gd name="connsiteY133" fmla="*/ 559559 h 1779166"/>
                  <a:gd name="connsiteX134" fmla="*/ 2488421 w 2596127"/>
                  <a:gd name="connsiteY134" fmla="*/ 625954 h 1779166"/>
                  <a:gd name="connsiteX135" fmla="*/ 2495093 w 2596127"/>
                  <a:gd name="connsiteY135" fmla="*/ 637247 h 1779166"/>
                  <a:gd name="connsiteX136" fmla="*/ 2517696 w 2596127"/>
                  <a:gd name="connsiteY136" fmla="*/ 740922 h 1779166"/>
                  <a:gd name="connsiteX137" fmla="*/ 2471536 w 2596127"/>
                  <a:gd name="connsiteY137" fmla="*/ 1033851 h 1779166"/>
                  <a:gd name="connsiteX138" fmla="*/ 2368595 w 2596127"/>
                  <a:gd name="connsiteY138" fmla="*/ 1166778 h 1779166"/>
                  <a:gd name="connsiteX139" fmla="*/ 2362876 w 2596127"/>
                  <a:gd name="connsiteY139" fmla="*/ 1172356 h 1779166"/>
                  <a:gd name="connsiteX140" fmla="*/ 2338775 w 2596127"/>
                  <a:gd name="connsiteY140" fmla="*/ 1186098 h 1779166"/>
                  <a:gd name="connsiteX141" fmla="*/ 2347898 w 2596127"/>
                  <a:gd name="connsiteY141" fmla="*/ 1186506 h 1779166"/>
                  <a:gd name="connsiteX142" fmla="*/ 2229707 w 2596127"/>
                  <a:gd name="connsiteY142" fmla="*/ 1276983 h 1779166"/>
                  <a:gd name="connsiteX143" fmla="*/ 2040982 w 2596127"/>
                  <a:gd name="connsiteY143" fmla="*/ 1362155 h 1779166"/>
                  <a:gd name="connsiteX144" fmla="*/ 2055279 w 2596127"/>
                  <a:gd name="connsiteY144" fmla="*/ 1351678 h 1779166"/>
                  <a:gd name="connsiteX145" fmla="*/ 2032403 w 2596127"/>
                  <a:gd name="connsiteY145" fmla="*/ 1365556 h 1779166"/>
                  <a:gd name="connsiteX146" fmla="*/ 2035944 w 2596127"/>
                  <a:gd name="connsiteY146" fmla="*/ 1364604 h 1779166"/>
                  <a:gd name="connsiteX147" fmla="*/ 1840274 w 2596127"/>
                  <a:gd name="connsiteY147" fmla="*/ 1428006 h 1779166"/>
                  <a:gd name="connsiteX148" fmla="*/ 1319714 w 2596127"/>
                  <a:gd name="connsiteY148" fmla="*/ 1486782 h 1779166"/>
                  <a:gd name="connsiteX149" fmla="*/ 1160945 w 2596127"/>
                  <a:gd name="connsiteY149" fmla="*/ 1492632 h 1779166"/>
                  <a:gd name="connsiteX150" fmla="*/ 993734 w 2596127"/>
                  <a:gd name="connsiteY150" fmla="*/ 1475489 h 1779166"/>
                  <a:gd name="connsiteX151" fmla="*/ 972901 w 2596127"/>
                  <a:gd name="connsiteY151" fmla="*/ 1472360 h 177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2596127" h="1779166">
                    <a:moveTo>
                      <a:pt x="33088" y="967591"/>
                    </a:moveTo>
                    <a:cubicBezTo>
                      <a:pt x="31590" y="955482"/>
                      <a:pt x="34858" y="959292"/>
                      <a:pt x="38807" y="965687"/>
                    </a:cubicBezTo>
                    <a:cubicBezTo>
                      <a:pt x="45479" y="981605"/>
                      <a:pt x="52832" y="997388"/>
                      <a:pt x="61002" y="1012898"/>
                    </a:cubicBezTo>
                    <a:cubicBezTo>
                      <a:pt x="63045" y="1020381"/>
                      <a:pt x="64951" y="1027592"/>
                      <a:pt x="66176" y="1034123"/>
                    </a:cubicBezTo>
                    <a:lnTo>
                      <a:pt x="65768" y="1030993"/>
                    </a:lnTo>
                    <a:cubicBezTo>
                      <a:pt x="87827" y="1086641"/>
                      <a:pt x="104439" y="1094804"/>
                      <a:pt x="139025" y="1153308"/>
                    </a:cubicBezTo>
                    <a:lnTo>
                      <a:pt x="131536" y="1149635"/>
                    </a:lnTo>
                    <a:cubicBezTo>
                      <a:pt x="182598" y="1237391"/>
                      <a:pt x="349672" y="1354671"/>
                      <a:pt x="339052" y="1349229"/>
                    </a:cubicBezTo>
                    <a:cubicBezTo>
                      <a:pt x="339324" y="1349365"/>
                      <a:pt x="444035" y="1393720"/>
                      <a:pt x="461464" y="1401747"/>
                    </a:cubicBezTo>
                    <a:cubicBezTo>
                      <a:pt x="483795" y="1428278"/>
                      <a:pt x="507080" y="1418074"/>
                      <a:pt x="569579" y="1444468"/>
                    </a:cubicBezTo>
                    <a:cubicBezTo>
                      <a:pt x="607842" y="1457666"/>
                      <a:pt x="647874" y="1469775"/>
                      <a:pt x="665031" y="1466374"/>
                    </a:cubicBezTo>
                    <a:cubicBezTo>
                      <a:pt x="685048" y="1486102"/>
                      <a:pt x="811001" y="1469095"/>
                      <a:pt x="826387" y="1564470"/>
                    </a:cubicBezTo>
                    <a:lnTo>
                      <a:pt x="826523" y="1560116"/>
                    </a:lnTo>
                    <a:cubicBezTo>
                      <a:pt x="854982" y="1621478"/>
                      <a:pt x="994960" y="1755765"/>
                      <a:pt x="996866" y="1756990"/>
                    </a:cubicBezTo>
                    <a:lnTo>
                      <a:pt x="1023827" y="1779167"/>
                    </a:lnTo>
                    <a:cubicBezTo>
                      <a:pt x="1023827" y="1779167"/>
                      <a:pt x="1021240" y="1754813"/>
                      <a:pt x="1012934" y="1746241"/>
                    </a:cubicBezTo>
                    <a:lnTo>
                      <a:pt x="994143" y="1689778"/>
                    </a:lnTo>
                    <a:cubicBezTo>
                      <a:pt x="994007" y="1689234"/>
                      <a:pt x="974127" y="1624335"/>
                      <a:pt x="1007215" y="1532361"/>
                    </a:cubicBezTo>
                    <a:cubicBezTo>
                      <a:pt x="1100216" y="1545014"/>
                      <a:pt x="1197982" y="1551545"/>
                      <a:pt x="1297928" y="1551817"/>
                    </a:cubicBezTo>
                    <a:cubicBezTo>
                      <a:pt x="1300923" y="1551817"/>
                      <a:pt x="1303919" y="1551817"/>
                      <a:pt x="1306778" y="1551817"/>
                    </a:cubicBezTo>
                    <a:cubicBezTo>
                      <a:pt x="1390656" y="1551817"/>
                      <a:pt x="1471538" y="1548007"/>
                      <a:pt x="1549289" y="1540796"/>
                    </a:cubicBezTo>
                    <a:cubicBezTo>
                      <a:pt x="1550514" y="1541341"/>
                      <a:pt x="1551603" y="1542021"/>
                      <a:pt x="1552148" y="1542973"/>
                    </a:cubicBezTo>
                    <a:cubicBezTo>
                      <a:pt x="1559637" y="1542021"/>
                      <a:pt x="1564675" y="1540660"/>
                      <a:pt x="1568352" y="1539164"/>
                    </a:cubicBezTo>
                    <a:cubicBezTo>
                      <a:pt x="1577203" y="1538211"/>
                      <a:pt x="1586053" y="1537259"/>
                      <a:pt x="1594904" y="1536306"/>
                    </a:cubicBezTo>
                    <a:cubicBezTo>
                      <a:pt x="1595857" y="1536851"/>
                      <a:pt x="1596810" y="1537259"/>
                      <a:pt x="1598036" y="1537939"/>
                    </a:cubicBezTo>
                    <a:cubicBezTo>
                      <a:pt x="1599398" y="1537123"/>
                      <a:pt x="1600214" y="1536443"/>
                      <a:pt x="1600759" y="1535762"/>
                    </a:cubicBezTo>
                    <a:cubicBezTo>
                      <a:pt x="1626494" y="1532769"/>
                      <a:pt x="1651957" y="1529368"/>
                      <a:pt x="1677012" y="1525694"/>
                    </a:cubicBezTo>
                    <a:cubicBezTo>
                      <a:pt x="1707513" y="1523789"/>
                      <a:pt x="1837006" y="1496986"/>
                      <a:pt x="1834963" y="1495490"/>
                    </a:cubicBezTo>
                    <a:cubicBezTo>
                      <a:pt x="1867643" y="1487734"/>
                      <a:pt x="1899370" y="1479299"/>
                      <a:pt x="1930279" y="1470183"/>
                    </a:cubicBezTo>
                    <a:cubicBezTo>
                      <a:pt x="1981477" y="1476714"/>
                      <a:pt x="2003536" y="1448006"/>
                      <a:pt x="1998498" y="1448142"/>
                    </a:cubicBezTo>
                    <a:cubicBezTo>
                      <a:pt x="2054190" y="1428686"/>
                      <a:pt x="2106749" y="1406781"/>
                      <a:pt x="2155905" y="1382155"/>
                    </a:cubicBezTo>
                    <a:cubicBezTo>
                      <a:pt x="2162986" y="1379434"/>
                      <a:pt x="2170747" y="1375896"/>
                      <a:pt x="2179598" y="1370998"/>
                    </a:cubicBezTo>
                    <a:cubicBezTo>
                      <a:pt x="2172653" y="1376168"/>
                      <a:pt x="2165845" y="1381611"/>
                      <a:pt x="2158765" y="1386645"/>
                    </a:cubicBezTo>
                    <a:cubicBezTo>
                      <a:pt x="2165981" y="1385828"/>
                      <a:pt x="2216226" y="1353583"/>
                      <a:pt x="2220175" y="1355488"/>
                    </a:cubicBezTo>
                    <a:cubicBezTo>
                      <a:pt x="2223171" y="1351678"/>
                      <a:pt x="2225622" y="1347324"/>
                      <a:pt x="2227120" y="1343379"/>
                    </a:cubicBezTo>
                    <a:cubicBezTo>
                      <a:pt x="2239919" y="1335760"/>
                      <a:pt x="2252582" y="1328004"/>
                      <a:pt x="2264701" y="1320113"/>
                    </a:cubicBezTo>
                    <a:cubicBezTo>
                      <a:pt x="2269875" y="1318616"/>
                      <a:pt x="2274914" y="1317256"/>
                      <a:pt x="2280088" y="1315759"/>
                    </a:cubicBezTo>
                    <a:cubicBezTo>
                      <a:pt x="2277909" y="1314943"/>
                      <a:pt x="2276275" y="1314263"/>
                      <a:pt x="2274641" y="1313446"/>
                    </a:cubicBezTo>
                    <a:cubicBezTo>
                      <a:pt x="2282539" y="1308140"/>
                      <a:pt x="2290437" y="1302698"/>
                      <a:pt x="2298062" y="1297256"/>
                    </a:cubicBezTo>
                    <a:cubicBezTo>
                      <a:pt x="2299287" y="1299024"/>
                      <a:pt x="2299151" y="1301473"/>
                      <a:pt x="2296292" y="1305147"/>
                    </a:cubicBezTo>
                    <a:cubicBezTo>
                      <a:pt x="2300649" y="1300657"/>
                      <a:pt x="2305823" y="1294398"/>
                      <a:pt x="2311270" y="1287732"/>
                    </a:cubicBezTo>
                    <a:cubicBezTo>
                      <a:pt x="2324342" y="1278072"/>
                      <a:pt x="2337005" y="1268004"/>
                      <a:pt x="2349396" y="1257935"/>
                    </a:cubicBezTo>
                    <a:cubicBezTo>
                      <a:pt x="2348851" y="1260384"/>
                      <a:pt x="2348034" y="1263378"/>
                      <a:pt x="2346945" y="1266915"/>
                    </a:cubicBezTo>
                    <a:cubicBezTo>
                      <a:pt x="2366553" y="1255759"/>
                      <a:pt x="2384254" y="1239296"/>
                      <a:pt x="2397462" y="1223649"/>
                    </a:cubicBezTo>
                    <a:cubicBezTo>
                      <a:pt x="2389156" y="1229500"/>
                      <a:pt x="2382757" y="1232493"/>
                      <a:pt x="2377718" y="1233445"/>
                    </a:cubicBezTo>
                    <a:cubicBezTo>
                      <a:pt x="2384390" y="1227459"/>
                      <a:pt x="2390790" y="1221472"/>
                      <a:pt x="2397190" y="1215350"/>
                    </a:cubicBezTo>
                    <a:cubicBezTo>
                      <a:pt x="2397599" y="1217391"/>
                      <a:pt x="2398143" y="1219568"/>
                      <a:pt x="2398960" y="1222017"/>
                    </a:cubicBezTo>
                    <a:cubicBezTo>
                      <a:pt x="2409445" y="1208547"/>
                      <a:pt x="2417615" y="1199295"/>
                      <a:pt x="2439401" y="1188819"/>
                    </a:cubicBezTo>
                    <a:cubicBezTo>
                      <a:pt x="2433138" y="1190043"/>
                      <a:pt x="2426874" y="1190588"/>
                      <a:pt x="2421155" y="1191268"/>
                    </a:cubicBezTo>
                    <a:cubicBezTo>
                      <a:pt x="2430006" y="1182016"/>
                      <a:pt x="2438448" y="1172628"/>
                      <a:pt x="2446618" y="1163240"/>
                    </a:cubicBezTo>
                    <a:cubicBezTo>
                      <a:pt x="2450703" y="1161199"/>
                      <a:pt x="2454924" y="1159159"/>
                      <a:pt x="2458873" y="1156982"/>
                    </a:cubicBezTo>
                    <a:cubicBezTo>
                      <a:pt x="2456013" y="1157118"/>
                      <a:pt x="2454243" y="1156573"/>
                      <a:pt x="2453154" y="1155485"/>
                    </a:cubicBezTo>
                    <a:cubicBezTo>
                      <a:pt x="2486242" y="1115893"/>
                      <a:pt x="2513748" y="1074123"/>
                      <a:pt x="2535534" y="1030585"/>
                    </a:cubicBezTo>
                    <a:cubicBezTo>
                      <a:pt x="2540436" y="1022150"/>
                      <a:pt x="2544385" y="1013850"/>
                      <a:pt x="2546972" y="1006231"/>
                    </a:cubicBezTo>
                    <a:cubicBezTo>
                      <a:pt x="2579379" y="933305"/>
                      <a:pt x="2596128" y="856025"/>
                      <a:pt x="2596128" y="776296"/>
                    </a:cubicBezTo>
                    <a:cubicBezTo>
                      <a:pt x="2596128" y="712214"/>
                      <a:pt x="2582920" y="649900"/>
                      <a:pt x="2558410" y="590307"/>
                    </a:cubicBezTo>
                    <a:cubicBezTo>
                      <a:pt x="2551738" y="560919"/>
                      <a:pt x="2540844" y="536021"/>
                      <a:pt x="2523415" y="520238"/>
                    </a:cubicBezTo>
                    <a:cubicBezTo>
                      <a:pt x="2518377" y="511531"/>
                      <a:pt x="2513067" y="502823"/>
                      <a:pt x="2507348" y="494388"/>
                    </a:cubicBezTo>
                    <a:cubicBezTo>
                      <a:pt x="2508846" y="494252"/>
                      <a:pt x="2510479" y="494388"/>
                      <a:pt x="2512931" y="496292"/>
                    </a:cubicBezTo>
                    <a:cubicBezTo>
                      <a:pt x="2507756" y="489490"/>
                      <a:pt x="2506395" y="490170"/>
                      <a:pt x="2506939" y="493843"/>
                    </a:cubicBezTo>
                    <a:cubicBezTo>
                      <a:pt x="2500403" y="483775"/>
                      <a:pt x="2493323" y="473843"/>
                      <a:pt x="2486106" y="464047"/>
                    </a:cubicBezTo>
                    <a:cubicBezTo>
                      <a:pt x="2488148" y="464183"/>
                      <a:pt x="2491144" y="465544"/>
                      <a:pt x="2495774" y="469353"/>
                    </a:cubicBezTo>
                    <a:cubicBezTo>
                      <a:pt x="2453835" y="428945"/>
                      <a:pt x="2445801" y="385951"/>
                      <a:pt x="2409036" y="344318"/>
                    </a:cubicBezTo>
                    <a:cubicBezTo>
                      <a:pt x="2405905" y="369488"/>
                      <a:pt x="2381122" y="318331"/>
                      <a:pt x="2362604" y="313977"/>
                    </a:cubicBezTo>
                    <a:cubicBezTo>
                      <a:pt x="2309772" y="291392"/>
                      <a:pt x="2289211" y="255337"/>
                      <a:pt x="2257893" y="224452"/>
                    </a:cubicBezTo>
                    <a:cubicBezTo>
                      <a:pt x="2247817" y="244997"/>
                      <a:pt x="2175105" y="166628"/>
                      <a:pt x="2134936" y="164451"/>
                    </a:cubicBezTo>
                    <a:cubicBezTo>
                      <a:pt x="2076929" y="136832"/>
                      <a:pt x="2167071" y="159961"/>
                      <a:pt x="2116281" y="139825"/>
                    </a:cubicBezTo>
                    <a:cubicBezTo>
                      <a:pt x="2092452" y="155063"/>
                      <a:pt x="2058138" y="130709"/>
                      <a:pt x="2026276" y="109212"/>
                    </a:cubicBezTo>
                    <a:cubicBezTo>
                      <a:pt x="1996864" y="127852"/>
                      <a:pt x="1843269" y="55334"/>
                      <a:pt x="1811815" y="63770"/>
                    </a:cubicBezTo>
                    <a:cubicBezTo>
                      <a:pt x="1753673" y="48667"/>
                      <a:pt x="1633439" y="23905"/>
                      <a:pt x="1625814" y="24177"/>
                    </a:cubicBezTo>
                    <a:cubicBezTo>
                      <a:pt x="1625814" y="24177"/>
                      <a:pt x="1501903" y="9075"/>
                      <a:pt x="1438178" y="4993"/>
                    </a:cubicBezTo>
                    <a:cubicBezTo>
                      <a:pt x="1394741" y="-2218"/>
                      <a:pt x="1333058" y="503"/>
                      <a:pt x="1298200" y="503"/>
                    </a:cubicBezTo>
                    <a:cubicBezTo>
                      <a:pt x="1218679" y="503"/>
                      <a:pt x="1140793" y="4857"/>
                      <a:pt x="1065221" y="13021"/>
                    </a:cubicBezTo>
                    <a:cubicBezTo>
                      <a:pt x="1062634" y="12068"/>
                      <a:pt x="1057868" y="11932"/>
                      <a:pt x="1048473" y="12748"/>
                    </a:cubicBezTo>
                    <a:lnTo>
                      <a:pt x="1052422" y="13973"/>
                    </a:lnTo>
                    <a:cubicBezTo>
                      <a:pt x="1025869" y="16966"/>
                      <a:pt x="999589" y="20504"/>
                      <a:pt x="973718" y="24449"/>
                    </a:cubicBezTo>
                    <a:cubicBezTo>
                      <a:pt x="958467" y="25538"/>
                      <a:pt x="942945" y="26626"/>
                      <a:pt x="926877" y="27851"/>
                    </a:cubicBezTo>
                    <a:cubicBezTo>
                      <a:pt x="925652" y="29892"/>
                      <a:pt x="923745" y="31660"/>
                      <a:pt x="921431" y="33293"/>
                    </a:cubicBezTo>
                    <a:cubicBezTo>
                      <a:pt x="903457" y="36558"/>
                      <a:pt x="885483" y="40096"/>
                      <a:pt x="867781" y="43769"/>
                    </a:cubicBezTo>
                    <a:cubicBezTo>
                      <a:pt x="855254" y="44314"/>
                      <a:pt x="843272" y="44586"/>
                      <a:pt x="834693" y="45946"/>
                    </a:cubicBezTo>
                    <a:cubicBezTo>
                      <a:pt x="841774" y="46218"/>
                      <a:pt x="847220" y="46626"/>
                      <a:pt x="851850" y="47171"/>
                    </a:cubicBezTo>
                    <a:cubicBezTo>
                      <a:pt x="822575" y="53565"/>
                      <a:pt x="793708" y="60640"/>
                      <a:pt x="765521" y="68259"/>
                    </a:cubicBezTo>
                    <a:cubicBezTo>
                      <a:pt x="764023" y="68395"/>
                      <a:pt x="762662" y="68532"/>
                      <a:pt x="761709" y="68668"/>
                    </a:cubicBezTo>
                    <a:cubicBezTo>
                      <a:pt x="765521" y="66627"/>
                      <a:pt x="773419" y="64586"/>
                      <a:pt x="780091" y="62817"/>
                    </a:cubicBezTo>
                    <a:cubicBezTo>
                      <a:pt x="738424" y="70164"/>
                      <a:pt x="695805" y="80504"/>
                      <a:pt x="718136" y="81865"/>
                    </a:cubicBezTo>
                    <a:cubicBezTo>
                      <a:pt x="706834" y="85266"/>
                      <a:pt x="695805" y="88668"/>
                      <a:pt x="684639" y="92205"/>
                    </a:cubicBezTo>
                    <a:cubicBezTo>
                      <a:pt x="684503" y="91525"/>
                      <a:pt x="684367" y="90981"/>
                      <a:pt x="684367" y="90301"/>
                    </a:cubicBezTo>
                    <a:cubicBezTo>
                      <a:pt x="626769" y="108668"/>
                      <a:pt x="612744" y="113974"/>
                      <a:pt x="570533" y="129893"/>
                    </a:cubicBezTo>
                    <a:cubicBezTo>
                      <a:pt x="573528" y="129893"/>
                      <a:pt x="576524" y="130029"/>
                      <a:pt x="579520" y="130165"/>
                    </a:cubicBezTo>
                    <a:cubicBezTo>
                      <a:pt x="571758" y="133294"/>
                      <a:pt x="563997" y="136424"/>
                      <a:pt x="556235" y="139689"/>
                    </a:cubicBezTo>
                    <a:cubicBezTo>
                      <a:pt x="545614" y="136560"/>
                      <a:pt x="538125" y="133702"/>
                      <a:pt x="519607" y="155471"/>
                    </a:cubicBezTo>
                    <a:cubicBezTo>
                      <a:pt x="514296" y="157784"/>
                      <a:pt x="509122" y="160233"/>
                      <a:pt x="503948" y="162682"/>
                    </a:cubicBezTo>
                    <a:cubicBezTo>
                      <a:pt x="438588" y="177377"/>
                      <a:pt x="458605" y="155880"/>
                      <a:pt x="383850" y="209894"/>
                    </a:cubicBezTo>
                    <a:cubicBezTo>
                      <a:pt x="364651" y="216969"/>
                      <a:pt x="243055" y="308263"/>
                      <a:pt x="251497" y="305678"/>
                    </a:cubicBezTo>
                    <a:cubicBezTo>
                      <a:pt x="208469" y="329896"/>
                      <a:pt x="195125" y="360236"/>
                      <a:pt x="187363" y="374658"/>
                    </a:cubicBezTo>
                    <a:cubicBezTo>
                      <a:pt x="163398" y="398332"/>
                      <a:pt x="141476" y="422686"/>
                      <a:pt x="121868" y="447856"/>
                    </a:cubicBezTo>
                    <a:cubicBezTo>
                      <a:pt x="107707" y="463367"/>
                      <a:pt x="82380" y="496701"/>
                      <a:pt x="70125" y="524184"/>
                    </a:cubicBezTo>
                    <a:cubicBezTo>
                      <a:pt x="24646" y="603233"/>
                      <a:pt x="0" y="687860"/>
                      <a:pt x="0" y="775888"/>
                    </a:cubicBezTo>
                    <a:cubicBezTo>
                      <a:pt x="0" y="833440"/>
                      <a:pt x="10485" y="889767"/>
                      <a:pt x="30365" y="944190"/>
                    </a:cubicBezTo>
                    <a:cubicBezTo>
                      <a:pt x="31046" y="951265"/>
                      <a:pt x="31863" y="958884"/>
                      <a:pt x="33088" y="967591"/>
                    </a:cubicBezTo>
                    <a:close/>
                    <a:moveTo>
                      <a:pt x="127995" y="552076"/>
                    </a:moveTo>
                    <a:cubicBezTo>
                      <a:pt x="127315" y="554933"/>
                      <a:pt x="126906" y="557926"/>
                      <a:pt x="126361" y="560783"/>
                    </a:cubicBezTo>
                    <a:cubicBezTo>
                      <a:pt x="122140" y="564729"/>
                      <a:pt x="117919" y="568810"/>
                      <a:pt x="127995" y="552076"/>
                    </a:cubicBezTo>
                    <a:close/>
                    <a:moveTo>
                      <a:pt x="972901" y="1472360"/>
                    </a:moveTo>
                    <a:lnTo>
                      <a:pt x="964731" y="1491680"/>
                    </a:lnTo>
                    <a:cubicBezTo>
                      <a:pt x="942808" y="1542973"/>
                      <a:pt x="935183" y="1588416"/>
                      <a:pt x="933822" y="1624199"/>
                    </a:cubicBezTo>
                    <a:cubicBezTo>
                      <a:pt x="930554" y="1620117"/>
                      <a:pt x="927422" y="1615763"/>
                      <a:pt x="924290" y="1611410"/>
                    </a:cubicBezTo>
                    <a:cubicBezTo>
                      <a:pt x="919933" y="1599845"/>
                      <a:pt x="915167" y="1588960"/>
                      <a:pt x="910129" y="1578892"/>
                    </a:cubicBezTo>
                    <a:lnTo>
                      <a:pt x="911763" y="1581069"/>
                    </a:lnTo>
                    <a:cubicBezTo>
                      <a:pt x="908903" y="1577668"/>
                      <a:pt x="887525" y="1539980"/>
                      <a:pt x="877994" y="1528007"/>
                    </a:cubicBezTo>
                    <a:cubicBezTo>
                      <a:pt x="875679" y="1522429"/>
                      <a:pt x="873364" y="1516714"/>
                      <a:pt x="871186" y="1511000"/>
                    </a:cubicBezTo>
                    <a:cubicBezTo>
                      <a:pt x="869824" y="1505558"/>
                      <a:pt x="868054" y="1500524"/>
                      <a:pt x="866011" y="1496170"/>
                    </a:cubicBezTo>
                    <a:cubicBezTo>
                      <a:pt x="862471" y="1485966"/>
                      <a:pt x="859203" y="1475489"/>
                      <a:pt x="856071" y="1464741"/>
                    </a:cubicBezTo>
                    <a:cubicBezTo>
                      <a:pt x="856071" y="1464741"/>
                      <a:pt x="860020" y="1448006"/>
                      <a:pt x="835510" y="1442972"/>
                    </a:cubicBezTo>
                    <a:cubicBezTo>
                      <a:pt x="838778" y="1444060"/>
                      <a:pt x="826387" y="1443108"/>
                      <a:pt x="821621" y="1441883"/>
                    </a:cubicBezTo>
                    <a:cubicBezTo>
                      <a:pt x="823255" y="1441611"/>
                      <a:pt x="824889" y="1441475"/>
                      <a:pt x="826387" y="1441475"/>
                    </a:cubicBezTo>
                    <a:cubicBezTo>
                      <a:pt x="823119" y="1441067"/>
                      <a:pt x="819851" y="1440795"/>
                      <a:pt x="816583" y="1440659"/>
                    </a:cubicBezTo>
                    <a:cubicBezTo>
                      <a:pt x="794116" y="1435081"/>
                      <a:pt x="771921" y="1429366"/>
                      <a:pt x="750135" y="1423108"/>
                    </a:cubicBezTo>
                    <a:cubicBezTo>
                      <a:pt x="756262" y="1423652"/>
                      <a:pt x="455064" y="1313446"/>
                      <a:pt x="345451" y="1237119"/>
                    </a:cubicBezTo>
                    <a:cubicBezTo>
                      <a:pt x="344362" y="1236166"/>
                      <a:pt x="343273" y="1235214"/>
                      <a:pt x="341911" y="1233990"/>
                    </a:cubicBezTo>
                    <a:cubicBezTo>
                      <a:pt x="342456" y="1234534"/>
                      <a:pt x="342456" y="1234806"/>
                      <a:pt x="342592" y="1235078"/>
                    </a:cubicBezTo>
                    <a:cubicBezTo>
                      <a:pt x="213371" y="1144465"/>
                      <a:pt x="122140" y="1036164"/>
                      <a:pt x="80338" y="919836"/>
                    </a:cubicBezTo>
                    <a:cubicBezTo>
                      <a:pt x="59777" y="820923"/>
                      <a:pt x="77070" y="717656"/>
                      <a:pt x="86329" y="619695"/>
                    </a:cubicBezTo>
                    <a:cubicBezTo>
                      <a:pt x="88916" y="651669"/>
                      <a:pt x="96405" y="607723"/>
                      <a:pt x="104983" y="597790"/>
                    </a:cubicBezTo>
                    <a:cubicBezTo>
                      <a:pt x="104983" y="597790"/>
                      <a:pt x="190495" y="452210"/>
                      <a:pt x="193899" y="444047"/>
                    </a:cubicBezTo>
                    <a:cubicBezTo>
                      <a:pt x="203567" y="433298"/>
                      <a:pt x="213643" y="422686"/>
                      <a:pt x="224128" y="412346"/>
                    </a:cubicBezTo>
                    <a:cubicBezTo>
                      <a:pt x="224400" y="414795"/>
                      <a:pt x="436410" y="258194"/>
                      <a:pt x="543300" y="202819"/>
                    </a:cubicBezTo>
                    <a:cubicBezTo>
                      <a:pt x="582787" y="185268"/>
                      <a:pt x="624046" y="169077"/>
                      <a:pt x="667074" y="154383"/>
                    </a:cubicBezTo>
                    <a:cubicBezTo>
                      <a:pt x="663806" y="156560"/>
                      <a:pt x="656181" y="159825"/>
                      <a:pt x="641611" y="164723"/>
                    </a:cubicBezTo>
                    <a:cubicBezTo>
                      <a:pt x="734339" y="164859"/>
                      <a:pt x="828294" y="128260"/>
                      <a:pt x="921839" y="116559"/>
                    </a:cubicBezTo>
                    <a:cubicBezTo>
                      <a:pt x="1183685" y="70708"/>
                      <a:pt x="1564539" y="62409"/>
                      <a:pt x="1809092" y="142274"/>
                    </a:cubicBezTo>
                    <a:cubicBezTo>
                      <a:pt x="1852256" y="131390"/>
                      <a:pt x="1941717" y="208261"/>
                      <a:pt x="1964320" y="173975"/>
                    </a:cubicBezTo>
                    <a:cubicBezTo>
                      <a:pt x="2008847" y="192887"/>
                      <a:pt x="2009119" y="194248"/>
                      <a:pt x="2034718" y="195064"/>
                    </a:cubicBezTo>
                    <a:cubicBezTo>
                      <a:pt x="2244549" y="284861"/>
                      <a:pt x="2404271" y="412074"/>
                      <a:pt x="2484336" y="559559"/>
                    </a:cubicBezTo>
                    <a:cubicBezTo>
                      <a:pt x="2485153" y="572892"/>
                      <a:pt x="2483655" y="587858"/>
                      <a:pt x="2488421" y="625954"/>
                    </a:cubicBezTo>
                    <a:cubicBezTo>
                      <a:pt x="2486514" y="605410"/>
                      <a:pt x="2496727" y="624593"/>
                      <a:pt x="2495093" y="637247"/>
                    </a:cubicBezTo>
                    <a:cubicBezTo>
                      <a:pt x="2507212" y="625138"/>
                      <a:pt x="2513748" y="711806"/>
                      <a:pt x="2517696" y="740922"/>
                    </a:cubicBezTo>
                    <a:cubicBezTo>
                      <a:pt x="2546155" y="800242"/>
                      <a:pt x="2523415" y="928407"/>
                      <a:pt x="2471536" y="1033851"/>
                    </a:cubicBezTo>
                    <a:cubicBezTo>
                      <a:pt x="2444712" y="1080790"/>
                      <a:pt x="2410262" y="1125281"/>
                      <a:pt x="2368595" y="1166778"/>
                    </a:cubicBezTo>
                    <a:cubicBezTo>
                      <a:pt x="2366689" y="1168546"/>
                      <a:pt x="2364783" y="1170451"/>
                      <a:pt x="2362876" y="1172356"/>
                    </a:cubicBezTo>
                    <a:cubicBezTo>
                      <a:pt x="2354979" y="1177662"/>
                      <a:pt x="2346945" y="1182288"/>
                      <a:pt x="2338775" y="1186098"/>
                    </a:cubicBezTo>
                    <a:cubicBezTo>
                      <a:pt x="2342860" y="1185826"/>
                      <a:pt x="2345856" y="1185962"/>
                      <a:pt x="2347898" y="1186506"/>
                    </a:cubicBezTo>
                    <a:cubicBezTo>
                      <a:pt x="2317397" y="1214533"/>
                      <a:pt x="2278590" y="1245554"/>
                      <a:pt x="2229707" y="1276983"/>
                    </a:cubicBezTo>
                    <a:cubicBezTo>
                      <a:pt x="2171292" y="1301201"/>
                      <a:pt x="2093405" y="1348141"/>
                      <a:pt x="2040982" y="1362155"/>
                    </a:cubicBezTo>
                    <a:cubicBezTo>
                      <a:pt x="2045475" y="1359433"/>
                      <a:pt x="2050241" y="1355760"/>
                      <a:pt x="2055279" y="1351678"/>
                    </a:cubicBezTo>
                    <a:cubicBezTo>
                      <a:pt x="2047245" y="1356440"/>
                      <a:pt x="2040573" y="1362835"/>
                      <a:pt x="2032403" y="1365556"/>
                    </a:cubicBezTo>
                    <a:cubicBezTo>
                      <a:pt x="2033492" y="1365420"/>
                      <a:pt x="2034718" y="1365148"/>
                      <a:pt x="2035944" y="1364604"/>
                    </a:cubicBezTo>
                    <a:cubicBezTo>
                      <a:pt x="1970857" y="1403107"/>
                      <a:pt x="1835917" y="1426237"/>
                      <a:pt x="1840274" y="1428006"/>
                    </a:cubicBezTo>
                    <a:cubicBezTo>
                      <a:pt x="1656995" y="1487462"/>
                      <a:pt x="1506397" y="1443108"/>
                      <a:pt x="1319714" y="1486782"/>
                    </a:cubicBezTo>
                    <a:lnTo>
                      <a:pt x="1160945" y="1492632"/>
                    </a:lnTo>
                    <a:cubicBezTo>
                      <a:pt x="1103892" y="1488959"/>
                      <a:pt x="1047928" y="1483381"/>
                      <a:pt x="993734" y="1475489"/>
                    </a:cubicBezTo>
                    <a:lnTo>
                      <a:pt x="972901" y="1472360"/>
                    </a:lnTo>
                    <a:close/>
                  </a:path>
                </a:pathLst>
              </a:custGeom>
              <a:solidFill>
                <a:srgbClr val="000000"/>
              </a:solidFill>
              <a:ln w="13614" cap="flat">
                <a:noFill/>
                <a:prstDash val="solid"/>
                <a:miter/>
              </a:ln>
            </p:spPr>
            <p:txBody>
              <a:bodyPr rtlCol="0" anchor="ctr"/>
              <a:lstStyle/>
              <a:p>
                <a:endParaRPr lang="en-US"/>
              </a:p>
            </p:txBody>
          </p:sp>
          <p:sp>
            <p:nvSpPr>
              <p:cNvPr id="29" name="Graphic 11">
                <a:extLst>
                  <a:ext uri="{FF2B5EF4-FFF2-40B4-BE49-F238E27FC236}">
                    <a16:creationId xmlns:a16="http://schemas.microsoft.com/office/drawing/2014/main" id="{3D0BF264-F138-6348-BF34-0E5A61BEEE18}"/>
                  </a:ext>
                </a:extLst>
              </p:cNvPr>
              <p:cNvSpPr/>
              <p:nvPr/>
            </p:nvSpPr>
            <p:spPr>
              <a:xfrm>
                <a:off x="876704" y="2339937"/>
                <a:ext cx="4357" cy="2040"/>
              </a:xfrm>
              <a:custGeom>
                <a:avLst/>
                <a:gdLst>
                  <a:gd name="connsiteX0" fmla="*/ 0 w 4357"/>
                  <a:gd name="connsiteY0" fmla="*/ 2041 h 2040"/>
                  <a:gd name="connsiteX1" fmla="*/ 4357 w 4357"/>
                  <a:gd name="connsiteY1" fmla="*/ 0 h 2040"/>
                  <a:gd name="connsiteX2" fmla="*/ 0 w 4357"/>
                  <a:gd name="connsiteY2" fmla="*/ 2041 h 2040"/>
                </a:gdLst>
                <a:ahLst/>
                <a:cxnLst>
                  <a:cxn ang="0">
                    <a:pos x="connsiteX0" y="connsiteY0"/>
                  </a:cxn>
                  <a:cxn ang="0">
                    <a:pos x="connsiteX1" y="connsiteY1"/>
                  </a:cxn>
                  <a:cxn ang="0">
                    <a:pos x="connsiteX2" y="connsiteY2"/>
                  </a:cxn>
                </a:cxnLst>
                <a:rect l="l" t="t" r="r" b="b"/>
                <a:pathLst>
                  <a:path w="4357" h="2040">
                    <a:moveTo>
                      <a:pt x="0" y="2041"/>
                    </a:moveTo>
                    <a:cubicBezTo>
                      <a:pt x="1498" y="1225"/>
                      <a:pt x="2996" y="544"/>
                      <a:pt x="4357" y="0"/>
                    </a:cubicBezTo>
                    <a:cubicBezTo>
                      <a:pt x="2859" y="680"/>
                      <a:pt x="1498" y="1361"/>
                      <a:pt x="0" y="2041"/>
                    </a:cubicBezTo>
                    <a:close/>
                  </a:path>
                </a:pathLst>
              </a:custGeom>
              <a:solidFill>
                <a:srgbClr val="000000"/>
              </a:solidFill>
              <a:ln w="13614" cap="flat">
                <a:noFill/>
                <a:prstDash val="solid"/>
                <a:miter/>
              </a:ln>
            </p:spPr>
            <p:txBody>
              <a:bodyPr rtlCol="0" anchor="ctr"/>
              <a:lstStyle/>
              <a:p>
                <a:endParaRPr lang="en-US"/>
              </a:p>
            </p:txBody>
          </p:sp>
          <p:sp>
            <p:nvSpPr>
              <p:cNvPr id="30" name="Graphic 11">
                <a:extLst>
                  <a:ext uri="{FF2B5EF4-FFF2-40B4-BE49-F238E27FC236}">
                    <a16:creationId xmlns:a16="http://schemas.microsoft.com/office/drawing/2014/main" id="{76D883E1-6C0E-DC48-99B4-1716CB4F3E61}"/>
                  </a:ext>
                </a:extLst>
              </p:cNvPr>
              <p:cNvSpPr/>
              <p:nvPr/>
            </p:nvSpPr>
            <p:spPr>
              <a:xfrm>
                <a:off x="2548677" y="3568798"/>
                <a:ext cx="13616" cy="2993"/>
              </a:xfrm>
              <a:custGeom>
                <a:avLst/>
                <a:gdLst>
                  <a:gd name="connsiteX0" fmla="*/ 13617 w 13616"/>
                  <a:gd name="connsiteY0" fmla="*/ 0 h 2993"/>
                  <a:gd name="connsiteX1" fmla="*/ 0 w 13616"/>
                  <a:gd name="connsiteY1" fmla="*/ 2993 h 2993"/>
                  <a:gd name="connsiteX2" fmla="*/ 13617 w 13616"/>
                  <a:gd name="connsiteY2" fmla="*/ 0 h 2993"/>
                </a:gdLst>
                <a:ahLst/>
                <a:cxnLst>
                  <a:cxn ang="0">
                    <a:pos x="connsiteX0" y="connsiteY0"/>
                  </a:cxn>
                  <a:cxn ang="0">
                    <a:pos x="connsiteX1" y="connsiteY1"/>
                  </a:cxn>
                  <a:cxn ang="0">
                    <a:pos x="connsiteX2" y="connsiteY2"/>
                  </a:cxn>
                </a:cxnLst>
                <a:rect l="l" t="t" r="r" b="b"/>
                <a:pathLst>
                  <a:path w="13616" h="2993">
                    <a:moveTo>
                      <a:pt x="13617" y="0"/>
                    </a:moveTo>
                    <a:cubicBezTo>
                      <a:pt x="9395" y="1088"/>
                      <a:pt x="4902" y="2177"/>
                      <a:pt x="0" y="2993"/>
                    </a:cubicBezTo>
                    <a:cubicBezTo>
                      <a:pt x="7489" y="952"/>
                      <a:pt x="11166" y="272"/>
                      <a:pt x="13617" y="0"/>
                    </a:cubicBezTo>
                    <a:close/>
                  </a:path>
                </a:pathLst>
              </a:custGeom>
              <a:solidFill>
                <a:srgbClr val="000000"/>
              </a:solidFill>
              <a:ln w="13614" cap="flat">
                <a:noFill/>
                <a:prstDash val="solid"/>
                <a:miter/>
              </a:ln>
            </p:spPr>
            <p:txBody>
              <a:bodyPr rtlCol="0" anchor="ctr"/>
              <a:lstStyle/>
              <a:p>
                <a:endParaRPr lang="en-US"/>
              </a:p>
            </p:txBody>
          </p:sp>
        </p:grpSp>
      </p:grpSp>
      <p:sp>
        <p:nvSpPr>
          <p:cNvPr id="50" name="Freeform 49">
            <a:extLst>
              <a:ext uri="{FF2B5EF4-FFF2-40B4-BE49-F238E27FC236}">
                <a16:creationId xmlns:a16="http://schemas.microsoft.com/office/drawing/2014/main" id="{4ABF0345-F5B4-7A40-9DA5-9B7BD6CAEAEF}"/>
              </a:ext>
            </a:extLst>
          </p:cNvPr>
          <p:cNvSpPr/>
          <p:nvPr/>
        </p:nvSpPr>
        <p:spPr>
          <a:xfrm>
            <a:off x="3718855" y="2460780"/>
            <a:ext cx="1528881" cy="1367128"/>
          </a:xfrm>
          <a:custGeom>
            <a:avLst/>
            <a:gdLst>
              <a:gd name="connsiteX0" fmla="*/ 1409461 w 1422125"/>
              <a:gd name="connsiteY0" fmla="*/ 418259 h 1278553"/>
              <a:gd name="connsiteX1" fmla="*/ 1422125 w 1422125"/>
              <a:gd name="connsiteY1" fmla="*/ 366551 h 1278553"/>
              <a:gd name="connsiteX2" fmla="*/ 1418453 w 1422125"/>
              <a:gd name="connsiteY2" fmla="*/ 354851 h 1278553"/>
              <a:gd name="connsiteX3" fmla="*/ 1416173 w 1422125"/>
              <a:gd name="connsiteY3" fmla="*/ 350573 h 1278553"/>
              <a:gd name="connsiteX4" fmla="*/ 1416173 w 1422125"/>
              <a:gd name="connsiteY4" fmla="*/ 349189 h 1278553"/>
              <a:gd name="connsiteX5" fmla="*/ 1416173 w 1422125"/>
              <a:gd name="connsiteY5" fmla="*/ 350322 h 1278553"/>
              <a:gd name="connsiteX6" fmla="*/ 1416173 w 1422125"/>
              <a:gd name="connsiteY6" fmla="*/ 350322 h 1278553"/>
              <a:gd name="connsiteX7" fmla="*/ 1412247 w 1422125"/>
              <a:gd name="connsiteY7" fmla="*/ 360261 h 1278553"/>
              <a:gd name="connsiteX8" fmla="*/ 1409715 w 1422125"/>
              <a:gd name="connsiteY8" fmla="*/ 353341 h 1278553"/>
              <a:gd name="connsiteX9" fmla="*/ 1405029 w 1422125"/>
              <a:gd name="connsiteY9" fmla="*/ 291316 h 1278553"/>
              <a:gd name="connsiteX10" fmla="*/ 1417693 w 1422125"/>
              <a:gd name="connsiteY10" fmla="*/ 288171 h 1278553"/>
              <a:gd name="connsiteX11" fmla="*/ 1417693 w 1422125"/>
              <a:gd name="connsiteY11" fmla="*/ 263009 h 1278553"/>
              <a:gd name="connsiteX12" fmla="*/ 1419719 w 1422125"/>
              <a:gd name="connsiteY12" fmla="*/ 216207 h 1278553"/>
              <a:gd name="connsiteX13" fmla="*/ 1417819 w 1422125"/>
              <a:gd name="connsiteY13" fmla="*/ 196958 h 1278553"/>
              <a:gd name="connsiteX14" fmla="*/ 1414400 w 1422125"/>
              <a:gd name="connsiteY14" fmla="*/ 158209 h 1278553"/>
              <a:gd name="connsiteX15" fmla="*/ 1415793 w 1422125"/>
              <a:gd name="connsiteY15" fmla="*/ 158209 h 1278553"/>
              <a:gd name="connsiteX16" fmla="*/ 1412754 w 1422125"/>
              <a:gd name="connsiteY16" fmla="*/ 101594 h 1278553"/>
              <a:gd name="connsiteX17" fmla="*/ 1412754 w 1422125"/>
              <a:gd name="connsiteY17" fmla="*/ 94297 h 1278553"/>
              <a:gd name="connsiteX18" fmla="*/ 1412754 w 1422125"/>
              <a:gd name="connsiteY18" fmla="*/ 85238 h 1278553"/>
              <a:gd name="connsiteX19" fmla="*/ 1412754 w 1422125"/>
              <a:gd name="connsiteY19" fmla="*/ 61838 h 1278553"/>
              <a:gd name="connsiteX20" fmla="*/ 1416173 w 1422125"/>
              <a:gd name="connsiteY20" fmla="*/ 10381 h 1278553"/>
              <a:gd name="connsiteX21" fmla="*/ 1408828 w 1422125"/>
              <a:gd name="connsiteY21" fmla="*/ 9249 h 1278553"/>
              <a:gd name="connsiteX22" fmla="*/ 1373623 w 1422125"/>
              <a:gd name="connsiteY22" fmla="*/ 11136 h 1278553"/>
              <a:gd name="connsiteX23" fmla="*/ 1353361 w 1422125"/>
              <a:gd name="connsiteY23" fmla="*/ 11136 h 1278553"/>
              <a:gd name="connsiteX24" fmla="*/ 1342343 w 1422125"/>
              <a:gd name="connsiteY24" fmla="*/ 12394 h 1278553"/>
              <a:gd name="connsiteX25" fmla="*/ 1336391 w 1422125"/>
              <a:gd name="connsiteY25" fmla="*/ 12394 h 1278553"/>
              <a:gd name="connsiteX26" fmla="*/ 1332338 w 1422125"/>
              <a:gd name="connsiteY26" fmla="*/ 12394 h 1278553"/>
              <a:gd name="connsiteX27" fmla="*/ 1328159 w 1422125"/>
              <a:gd name="connsiteY27" fmla="*/ 7487 h 1278553"/>
              <a:gd name="connsiteX28" fmla="*/ 1271172 w 1422125"/>
              <a:gd name="connsiteY28" fmla="*/ 7487 h 1278553"/>
              <a:gd name="connsiteX29" fmla="*/ 1160997 w 1422125"/>
              <a:gd name="connsiteY29" fmla="*/ 1448 h 1278553"/>
              <a:gd name="connsiteX30" fmla="*/ 1159857 w 1422125"/>
              <a:gd name="connsiteY30" fmla="*/ 7865 h 1278553"/>
              <a:gd name="connsiteX31" fmla="*/ 1095651 w 1422125"/>
              <a:gd name="connsiteY31" fmla="*/ 12394 h 1278553"/>
              <a:gd name="connsiteX32" fmla="*/ 1097171 w 1422125"/>
              <a:gd name="connsiteY32" fmla="*/ 17930 h 1278553"/>
              <a:gd name="connsiteX33" fmla="*/ 1007764 w 1422125"/>
              <a:gd name="connsiteY33" fmla="*/ 14533 h 1278553"/>
              <a:gd name="connsiteX34" fmla="*/ 1024860 w 1422125"/>
              <a:gd name="connsiteY34" fmla="*/ 14533 h 1278553"/>
              <a:gd name="connsiteX35" fmla="*/ 902274 w 1422125"/>
              <a:gd name="connsiteY35" fmla="*/ 14533 h 1278553"/>
              <a:gd name="connsiteX36" fmla="*/ 879986 w 1422125"/>
              <a:gd name="connsiteY36" fmla="*/ 14533 h 1278553"/>
              <a:gd name="connsiteX37" fmla="*/ 882265 w 1422125"/>
              <a:gd name="connsiteY37" fmla="*/ 14533 h 1278553"/>
              <a:gd name="connsiteX38" fmla="*/ 878466 w 1422125"/>
              <a:gd name="connsiteY38" fmla="*/ 14533 h 1278553"/>
              <a:gd name="connsiteX39" fmla="*/ 865802 w 1422125"/>
              <a:gd name="connsiteY39" fmla="*/ 11513 h 1278553"/>
              <a:gd name="connsiteX40" fmla="*/ 876567 w 1422125"/>
              <a:gd name="connsiteY40" fmla="*/ 14533 h 1278553"/>
              <a:gd name="connsiteX41" fmla="*/ 848453 w 1422125"/>
              <a:gd name="connsiteY41" fmla="*/ 15539 h 1278553"/>
              <a:gd name="connsiteX42" fmla="*/ 843514 w 1422125"/>
              <a:gd name="connsiteY42" fmla="*/ 9500 h 1278553"/>
              <a:gd name="connsiteX43" fmla="*/ 841108 w 1422125"/>
              <a:gd name="connsiteY43" fmla="*/ 9500 h 1278553"/>
              <a:gd name="connsiteX44" fmla="*/ 838322 w 1422125"/>
              <a:gd name="connsiteY44" fmla="*/ 16923 h 1278553"/>
              <a:gd name="connsiteX45" fmla="*/ 824391 w 1422125"/>
              <a:gd name="connsiteY45" fmla="*/ 20697 h 1278553"/>
              <a:gd name="connsiteX46" fmla="*/ 785260 w 1422125"/>
              <a:gd name="connsiteY46" fmla="*/ 13526 h 1278553"/>
              <a:gd name="connsiteX47" fmla="*/ 728653 w 1422125"/>
              <a:gd name="connsiteY47" fmla="*/ 26107 h 1278553"/>
              <a:gd name="connsiteX48" fmla="*/ 694967 w 1422125"/>
              <a:gd name="connsiteY48" fmla="*/ 26107 h 1278553"/>
              <a:gd name="connsiteX49" fmla="*/ 690028 w 1422125"/>
              <a:gd name="connsiteY49" fmla="*/ 18433 h 1278553"/>
              <a:gd name="connsiteX50" fmla="*/ 664700 w 1422125"/>
              <a:gd name="connsiteY50" fmla="*/ 28749 h 1278553"/>
              <a:gd name="connsiteX51" fmla="*/ 658115 w 1422125"/>
              <a:gd name="connsiteY51" fmla="*/ 15413 h 1278553"/>
              <a:gd name="connsiteX52" fmla="*/ 596062 w 1422125"/>
              <a:gd name="connsiteY52" fmla="*/ 27994 h 1278553"/>
              <a:gd name="connsiteX53" fmla="*/ 597582 w 1422125"/>
              <a:gd name="connsiteY53" fmla="*/ 22962 h 1278553"/>
              <a:gd name="connsiteX54" fmla="*/ 561237 w 1422125"/>
              <a:gd name="connsiteY54" fmla="*/ 25730 h 1278553"/>
              <a:gd name="connsiteX55" fmla="*/ 370519 w 1422125"/>
              <a:gd name="connsiteY55" fmla="*/ 15665 h 1278553"/>
              <a:gd name="connsiteX56" fmla="*/ 337593 w 1422125"/>
              <a:gd name="connsiteY56" fmla="*/ 20446 h 1278553"/>
              <a:gd name="connsiteX57" fmla="*/ 335187 w 1422125"/>
              <a:gd name="connsiteY57" fmla="*/ 12016 h 1278553"/>
              <a:gd name="connsiteX58" fmla="*/ 262243 w 1422125"/>
              <a:gd name="connsiteY58" fmla="*/ 16042 h 1278553"/>
              <a:gd name="connsiteX59" fmla="*/ 266042 w 1422125"/>
              <a:gd name="connsiteY59" fmla="*/ 8997 h 1278553"/>
              <a:gd name="connsiteX60" fmla="*/ 251986 w 1422125"/>
              <a:gd name="connsiteY60" fmla="*/ 9878 h 1278553"/>
              <a:gd name="connsiteX61" fmla="*/ 262117 w 1422125"/>
              <a:gd name="connsiteY61" fmla="*/ 5474 h 1278553"/>
              <a:gd name="connsiteX62" fmla="*/ 222225 w 1422125"/>
              <a:gd name="connsiteY62" fmla="*/ 26736 h 1278553"/>
              <a:gd name="connsiteX63" fmla="*/ 184234 w 1422125"/>
              <a:gd name="connsiteY63" fmla="*/ 29253 h 1278553"/>
              <a:gd name="connsiteX64" fmla="*/ 189299 w 1422125"/>
              <a:gd name="connsiteY64" fmla="*/ 21326 h 1278553"/>
              <a:gd name="connsiteX65" fmla="*/ 115596 w 1422125"/>
              <a:gd name="connsiteY65" fmla="*/ 24598 h 1278553"/>
              <a:gd name="connsiteX66" fmla="*/ 95207 w 1422125"/>
              <a:gd name="connsiteY66" fmla="*/ 24975 h 1278553"/>
              <a:gd name="connsiteX67" fmla="*/ 61521 w 1422125"/>
              <a:gd name="connsiteY67" fmla="*/ 24975 h 1278553"/>
              <a:gd name="connsiteX68" fmla="*/ 25303 w 1422125"/>
              <a:gd name="connsiteY68" fmla="*/ 24975 h 1278553"/>
              <a:gd name="connsiteX69" fmla="*/ 36067 w 1422125"/>
              <a:gd name="connsiteY69" fmla="*/ 26359 h 1278553"/>
              <a:gd name="connsiteX70" fmla="*/ 25303 w 1422125"/>
              <a:gd name="connsiteY70" fmla="*/ 31140 h 1278553"/>
              <a:gd name="connsiteX71" fmla="*/ 23276 w 1422125"/>
              <a:gd name="connsiteY71" fmla="*/ 68002 h 1278553"/>
              <a:gd name="connsiteX72" fmla="*/ 22263 w 1422125"/>
              <a:gd name="connsiteY72" fmla="*/ 66870 h 1278553"/>
              <a:gd name="connsiteX73" fmla="*/ 20237 w 1422125"/>
              <a:gd name="connsiteY73" fmla="*/ 106249 h 1278553"/>
              <a:gd name="connsiteX74" fmla="*/ 17578 w 1422125"/>
              <a:gd name="connsiteY74" fmla="*/ 140092 h 1278553"/>
              <a:gd name="connsiteX75" fmla="*/ 23656 w 1422125"/>
              <a:gd name="connsiteY75" fmla="*/ 137450 h 1278553"/>
              <a:gd name="connsiteX76" fmla="*/ 20997 w 1422125"/>
              <a:gd name="connsiteY76" fmla="*/ 207023 h 1278553"/>
              <a:gd name="connsiteX77" fmla="*/ 24416 w 1422125"/>
              <a:gd name="connsiteY77" fmla="*/ 197084 h 1278553"/>
              <a:gd name="connsiteX78" fmla="*/ 5040 w 1422125"/>
              <a:gd name="connsiteY78" fmla="*/ 254202 h 1278553"/>
              <a:gd name="connsiteX79" fmla="*/ 2381 w 1422125"/>
              <a:gd name="connsiteY79" fmla="*/ 244389 h 1278553"/>
              <a:gd name="connsiteX80" fmla="*/ 12132 w 1422125"/>
              <a:gd name="connsiteY80" fmla="*/ 278987 h 1278553"/>
              <a:gd name="connsiteX81" fmla="*/ 482 w 1422125"/>
              <a:gd name="connsiteY81" fmla="*/ 291568 h 1278553"/>
              <a:gd name="connsiteX82" fmla="*/ 6180 w 1422125"/>
              <a:gd name="connsiteY82" fmla="*/ 376113 h 1278553"/>
              <a:gd name="connsiteX83" fmla="*/ 15298 w 1422125"/>
              <a:gd name="connsiteY83" fmla="*/ 377874 h 1278553"/>
              <a:gd name="connsiteX84" fmla="*/ 13145 w 1422125"/>
              <a:gd name="connsiteY84" fmla="*/ 453361 h 1278553"/>
              <a:gd name="connsiteX85" fmla="*/ 10613 w 1422125"/>
              <a:gd name="connsiteY85" fmla="*/ 457135 h 1278553"/>
              <a:gd name="connsiteX86" fmla="*/ 20744 w 1422125"/>
              <a:gd name="connsiteY86" fmla="*/ 518908 h 1278553"/>
              <a:gd name="connsiteX87" fmla="*/ 11499 w 1422125"/>
              <a:gd name="connsiteY87" fmla="*/ 618173 h 1278553"/>
              <a:gd name="connsiteX88" fmla="*/ 12639 w 1422125"/>
              <a:gd name="connsiteY88" fmla="*/ 667868 h 1278553"/>
              <a:gd name="connsiteX89" fmla="*/ 10613 w 1422125"/>
              <a:gd name="connsiteY89" fmla="*/ 666610 h 1278553"/>
              <a:gd name="connsiteX90" fmla="*/ 18591 w 1422125"/>
              <a:gd name="connsiteY90" fmla="*/ 720331 h 1278553"/>
              <a:gd name="connsiteX91" fmla="*/ 14538 w 1422125"/>
              <a:gd name="connsiteY91" fmla="*/ 721715 h 1278553"/>
              <a:gd name="connsiteX92" fmla="*/ 20997 w 1422125"/>
              <a:gd name="connsiteY92" fmla="*/ 810915 h 1278553"/>
              <a:gd name="connsiteX93" fmla="*/ 14792 w 1422125"/>
              <a:gd name="connsiteY93" fmla="*/ 814941 h 1278553"/>
              <a:gd name="connsiteX94" fmla="*/ 12259 w 1422125"/>
              <a:gd name="connsiteY94" fmla="*/ 926661 h 1278553"/>
              <a:gd name="connsiteX95" fmla="*/ 9473 w 1422125"/>
              <a:gd name="connsiteY95" fmla="*/ 921754 h 1278553"/>
              <a:gd name="connsiteX96" fmla="*/ 14918 w 1422125"/>
              <a:gd name="connsiteY96" fmla="*/ 1061908 h 1278553"/>
              <a:gd name="connsiteX97" fmla="*/ 20490 w 1422125"/>
              <a:gd name="connsiteY97" fmla="*/ 1095499 h 1278553"/>
              <a:gd name="connsiteX98" fmla="*/ 34167 w 1422125"/>
              <a:gd name="connsiteY98" fmla="*/ 1084050 h 1278553"/>
              <a:gd name="connsiteX99" fmla="*/ 26189 w 1422125"/>
              <a:gd name="connsiteY99" fmla="*/ 1107199 h 1278553"/>
              <a:gd name="connsiteX100" fmla="*/ 27329 w 1422125"/>
              <a:gd name="connsiteY100" fmla="*/ 1103928 h 1278553"/>
              <a:gd name="connsiteX101" fmla="*/ 14665 w 1422125"/>
              <a:gd name="connsiteY101" fmla="*/ 1156643 h 1278553"/>
              <a:gd name="connsiteX102" fmla="*/ 14665 w 1422125"/>
              <a:gd name="connsiteY102" fmla="*/ 1180044 h 1278553"/>
              <a:gd name="connsiteX103" fmla="*/ 14665 w 1422125"/>
              <a:gd name="connsiteY103" fmla="*/ 1204451 h 1278553"/>
              <a:gd name="connsiteX104" fmla="*/ 13399 w 1422125"/>
              <a:gd name="connsiteY104" fmla="*/ 1271382 h 1278553"/>
              <a:gd name="connsiteX105" fmla="*/ 71019 w 1422125"/>
              <a:gd name="connsiteY105" fmla="*/ 1272892 h 1278553"/>
              <a:gd name="connsiteX106" fmla="*/ 114836 w 1422125"/>
              <a:gd name="connsiteY106" fmla="*/ 1274402 h 1278553"/>
              <a:gd name="connsiteX107" fmla="*/ 192339 w 1422125"/>
              <a:gd name="connsiteY107" fmla="*/ 1276289 h 1278553"/>
              <a:gd name="connsiteX108" fmla="*/ 182968 w 1422125"/>
              <a:gd name="connsiteY108" fmla="*/ 1267105 h 1278553"/>
              <a:gd name="connsiteX109" fmla="*/ 211081 w 1422125"/>
              <a:gd name="connsiteY109" fmla="*/ 1267105 h 1278553"/>
              <a:gd name="connsiteX110" fmla="*/ 200950 w 1422125"/>
              <a:gd name="connsiteY110" fmla="*/ 1273899 h 1278553"/>
              <a:gd name="connsiteX111" fmla="*/ 235143 w 1422125"/>
              <a:gd name="connsiteY111" fmla="*/ 1267608 h 1278553"/>
              <a:gd name="connsiteX112" fmla="*/ 231850 w 1422125"/>
              <a:gd name="connsiteY112" fmla="*/ 1278554 h 1278553"/>
              <a:gd name="connsiteX113" fmla="*/ 248186 w 1422125"/>
              <a:gd name="connsiteY113" fmla="*/ 1277799 h 1278553"/>
              <a:gd name="connsiteX114" fmla="*/ 244514 w 1422125"/>
              <a:gd name="connsiteY114" fmla="*/ 1276792 h 1278553"/>
              <a:gd name="connsiteX115" fmla="*/ 282505 w 1422125"/>
              <a:gd name="connsiteY115" fmla="*/ 1269495 h 1278553"/>
              <a:gd name="connsiteX116" fmla="*/ 296436 w 1422125"/>
              <a:gd name="connsiteY116" fmla="*/ 1275534 h 1278553"/>
              <a:gd name="connsiteX117" fmla="*/ 305554 w 1422125"/>
              <a:gd name="connsiteY117" fmla="*/ 1275534 h 1278553"/>
              <a:gd name="connsiteX118" fmla="*/ 340886 w 1422125"/>
              <a:gd name="connsiteY118" fmla="*/ 1276289 h 1278553"/>
              <a:gd name="connsiteX119" fmla="*/ 326829 w 1422125"/>
              <a:gd name="connsiteY119" fmla="*/ 1268992 h 1278553"/>
              <a:gd name="connsiteX120" fmla="*/ 343672 w 1422125"/>
              <a:gd name="connsiteY120" fmla="*/ 1261192 h 1278553"/>
              <a:gd name="connsiteX121" fmla="*/ 490319 w 1422125"/>
              <a:gd name="connsiteY121" fmla="*/ 1269621 h 1278553"/>
              <a:gd name="connsiteX122" fmla="*/ 560857 w 1422125"/>
              <a:gd name="connsiteY122" fmla="*/ 1265092 h 1278553"/>
              <a:gd name="connsiteX123" fmla="*/ 573521 w 1422125"/>
              <a:gd name="connsiteY123" fmla="*/ 1256411 h 1278553"/>
              <a:gd name="connsiteX124" fmla="*/ 634560 w 1422125"/>
              <a:gd name="connsiteY124" fmla="*/ 1275912 h 1278553"/>
              <a:gd name="connsiteX125" fmla="*/ 674198 w 1422125"/>
              <a:gd name="connsiteY125" fmla="*/ 1262450 h 1278553"/>
              <a:gd name="connsiteX126" fmla="*/ 690028 w 1422125"/>
              <a:gd name="connsiteY126" fmla="*/ 1272766 h 1278553"/>
              <a:gd name="connsiteX127" fmla="*/ 848200 w 1422125"/>
              <a:gd name="connsiteY127" fmla="*/ 1274779 h 1278553"/>
              <a:gd name="connsiteX128" fmla="*/ 851745 w 1422125"/>
              <a:gd name="connsiteY128" fmla="*/ 1265847 h 1278553"/>
              <a:gd name="connsiteX129" fmla="*/ 881759 w 1422125"/>
              <a:gd name="connsiteY129" fmla="*/ 1276918 h 1278553"/>
              <a:gd name="connsiteX130" fmla="*/ 912659 w 1422125"/>
              <a:gd name="connsiteY130" fmla="*/ 1271886 h 1278553"/>
              <a:gd name="connsiteX131" fmla="*/ 912659 w 1422125"/>
              <a:gd name="connsiteY131" fmla="*/ 1266476 h 1278553"/>
              <a:gd name="connsiteX132" fmla="*/ 1253316 w 1422125"/>
              <a:gd name="connsiteY132" fmla="*/ 1277925 h 1278553"/>
              <a:gd name="connsiteX133" fmla="*/ 1259901 w 1422125"/>
              <a:gd name="connsiteY133" fmla="*/ 1273018 h 1278553"/>
              <a:gd name="connsiteX134" fmla="*/ 1258635 w 1422125"/>
              <a:gd name="connsiteY134" fmla="*/ 1264589 h 1278553"/>
              <a:gd name="connsiteX135" fmla="*/ 1305998 w 1422125"/>
              <a:gd name="connsiteY135" fmla="*/ 1272892 h 1278553"/>
              <a:gd name="connsiteX136" fmla="*/ 1356653 w 1422125"/>
              <a:gd name="connsiteY136" fmla="*/ 1267105 h 1278553"/>
              <a:gd name="connsiteX137" fmla="*/ 1359059 w 1422125"/>
              <a:gd name="connsiteY137" fmla="*/ 1267105 h 1278553"/>
              <a:gd name="connsiteX138" fmla="*/ 1393505 w 1422125"/>
              <a:gd name="connsiteY138" fmla="*/ 1267105 h 1278553"/>
              <a:gd name="connsiteX139" fmla="*/ 1383374 w 1422125"/>
              <a:gd name="connsiteY139" fmla="*/ 1265847 h 1278553"/>
              <a:gd name="connsiteX140" fmla="*/ 1393378 w 1422125"/>
              <a:gd name="connsiteY140" fmla="*/ 1261066 h 1278553"/>
              <a:gd name="connsiteX141" fmla="*/ 1394898 w 1422125"/>
              <a:gd name="connsiteY141" fmla="*/ 1226342 h 1278553"/>
              <a:gd name="connsiteX142" fmla="*/ 1395784 w 1422125"/>
              <a:gd name="connsiteY142" fmla="*/ 1227349 h 1278553"/>
              <a:gd name="connsiteX143" fmla="*/ 1397684 w 1422125"/>
              <a:gd name="connsiteY143" fmla="*/ 1189605 h 1278553"/>
              <a:gd name="connsiteX144" fmla="*/ 1400217 w 1422125"/>
              <a:gd name="connsiteY144" fmla="*/ 1157775 h 1278553"/>
              <a:gd name="connsiteX145" fmla="*/ 1394518 w 1422125"/>
              <a:gd name="connsiteY145" fmla="*/ 1160166 h 1278553"/>
              <a:gd name="connsiteX146" fmla="*/ 1397051 w 1422125"/>
              <a:gd name="connsiteY146" fmla="*/ 1094493 h 1278553"/>
              <a:gd name="connsiteX147" fmla="*/ 1393758 w 1422125"/>
              <a:gd name="connsiteY147" fmla="*/ 1103928 h 1278553"/>
              <a:gd name="connsiteX148" fmla="*/ 1411867 w 1422125"/>
              <a:gd name="connsiteY148" fmla="*/ 1050081 h 1278553"/>
              <a:gd name="connsiteX149" fmla="*/ 1414400 w 1422125"/>
              <a:gd name="connsiteY149" fmla="*/ 1059265 h 1278553"/>
              <a:gd name="connsiteX150" fmla="*/ 1405282 w 1422125"/>
              <a:gd name="connsiteY150" fmla="*/ 1026681 h 1278553"/>
              <a:gd name="connsiteX151" fmla="*/ 1416173 w 1422125"/>
              <a:gd name="connsiteY151" fmla="*/ 1014099 h 1278553"/>
              <a:gd name="connsiteX152" fmla="*/ 1410854 w 1422125"/>
              <a:gd name="connsiteY152" fmla="*/ 934335 h 1278553"/>
              <a:gd name="connsiteX153" fmla="*/ 1402370 w 1422125"/>
              <a:gd name="connsiteY153" fmla="*/ 932574 h 1278553"/>
              <a:gd name="connsiteX154" fmla="*/ 1404269 w 1422125"/>
              <a:gd name="connsiteY154" fmla="*/ 861239 h 1278553"/>
              <a:gd name="connsiteX155" fmla="*/ 1406675 w 1422125"/>
              <a:gd name="connsiteY155" fmla="*/ 857591 h 1278553"/>
              <a:gd name="connsiteX156" fmla="*/ 1397304 w 1422125"/>
              <a:gd name="connsiteY156" fmla="*/ 799340 h 1278553"/>
              <a:gd name="connsiteX157" fmla="*/ 1405789 w 1422125"/>
              <a:gd name="connsiteY157" fmla="*/ 705737 h 1278553"/>
              <a:gd name="connsiteX158" fmla="*/ 1404776 w 1422125"/>
              <a:gd name="connsiteY158" fmla="*/ 659187 h 1278553"/>
              <a:gd name="connsiteX159" fmla="*/ 1406675 w 1422125"/>
              <a:gd name="connsiteY159" fmla="*/ 660445 h 1278553"/>
              <a:gd name="connsiteX160" fmla="*/ 1399204 w 1422125"/>
              <a:gd name="connsiteY160" fmla="*/ 610121 h 1278553"/>
              <a:gd name="connsiteX161" fmla="*/ 1403003 w 1422125"/>
              <a:gd name="connsiteY161" fmla="*/ 608863 h 1278553"/>
              <a:gd name="connsiteX162" fmla="*/ 1403003 w 1422125"/>
              <a:gd name="connsiteY162" fmla="*/ 551745 h 1278553"/>
              <a:gd name="connsiteX163" fmla="*/ 1413514 w 1422125"/>
              <a:gd name="connsiteY163" fmla="*/ 539164 h 1278553"/>
              <a:gd name="connsiteX164" fmla="*/ 1406295 w 1422125"/>
              <a:gd name="connsiteY164" fmla="*/ 519915 h 1278553"/>
              <a:gd name="connsiteX165" fmla="*/ 1401103 w 1422125"/>
              <a:gd name="connsiteY165" fmla="*/ 542938 h 1278553"/>
              <a:gd name="connsiteX166" fmla="*/ 1396798 w 1422125"/>
              <a:gd name="connsiteY166" fmla="*/ 525073 h 1278553"/>
              <a:gd name="connsiteX167" fmla="*/ 1402623 w 1422125"/>
              <a:gd name="connsiteY167" fmla="*/ 521299 h 1278553"/>
              <a:gd name="connsiteX168" fmla="*/ 1406422 w 1422125"/>
              <a:gd name="connsiteY168" fmla="*/ 428073 h 1278553"/>
              <a:gd name="connsiteX169" fmla="*/ 1411994 w 1422125"/>
              <a:gd name="connsiteY169" fmla="*/ 476007 h 1278553"/>
              <a:gd name="connsiteX170" fmla="*/ 1420099 w 1422125"/>
              <a:gd name="connsiteY170" fmla="*/ 453990 h 1278553"/>
              <a:gd name="connsiteX171" fmla="*/ 1409461 w 1422125"/>
              <a:gd name="connsiteY171" fmla="*/ 418259 h 127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422125" h="1278553">
                <a:moveTo>
                  <a:pt x="1409461" y="418259"/>
                </a:moveTo>
                <a:cubicBezTo>
                  <a:pt x="1419846" y="401275"/>
                  <a:pt x="1413894" y="388820"/>
                  <a:pt x="1422125" y="366551"/>
                </a:cubicBezTo>
                <a:cubicBezTo>
                  <a:pt x="1419592" y="367306"/>
                  <a:pt x="1417186" y="374477"/>
                  <a:pt x="1418453" y="354851"/>
                </a:cubicBezTo>
                <a:cubicBezTo>
                  <a:pt x="1417566" y="353495"/>
                  <a:pt x="1416803" y="352064"/>
                  <a:pt x="1416173" y="350573"/>
                </a:cubicBezTo>
                <a:cubicBezTo>
                  <a:pt x="1416173" y="349944"/>
                  <a:pt x="1416173" y="349693"/>
                  <a:pt x="1416173" y="349189"/>
                </a:cubicBezTo>
                <a:lnTo>
                  <a:pt x="1416173" y="350322"/>
                </a:lnTo>
                <a:cubicBezTo>
                  <a:pt x="1416173" y="349441"/>
                  <a:pt x="1416173" y="349315"/>
                  <a:pt x="1416173" y="350322"/>
                </a:cubicBezTo>
                <a:cubicBezTo>
                  <a:pt x="1415552" y="353864"/>
                  <a:pt x="1414217" y="357244"/>
                  <a:pt x="1412247" y="360261"/>
                </a:cubicBezTo>
                <a:cubicBezTo>
                  <a:pt x="1411109" y="358071"/>
                  <a:pt x="1410258" y="355746"/>
                  <a:pt x="1409715" y="353341"/>
                </a:cubicBezTo>
                <a:cubicBezTo>
                  <a:pt x="1412374" y="326543"/>
                  <a:pt x="1414274" y="303017"/>
                  <a:pt x="1405029" y="291316"/>
                </a:cubicBezTo>
                <a:cubicBezTo>
                  <a:pt x="1410474" y="288423"/>
                  <a:pt x="1414147" y="261499"/>
                  <a:pt x="1417693" y="288171"/>
                </a:cubicBezTo>
                <a:lnTo>
                  <a:pt x="1417693" y="263009"/>
                </a:lnTo>
                <a:cubicBezTo>
                  <a:pt x="1421098" y="247644"/>
                  <a:pt x="1421784" y="231806"/>
                  <a:pt x="1419719" y="216207"/>
                </a:cubicBezTo>
                <a:cubicBezTo>
                  <a:pt x="1420985" y="204507"/>
                  <a:pt x="1413387" y="186768"/>
                  <a:pt x="1417819" y="196958"/>
                </a:cubicBezTo>
                <a:lnTo>
                  <a:pt x="1414400" y="158209"/>
                </a:lnTo>
                <a:lnTo>
                  <a:pt x="1415793" y="158209"/>
                </a:lnTo>
                <a:cubicBezTo>
                  <a:pt x="1415793" y="139966"/>
                  <a:pt x="1413894" y="120465"/>
                  <a:pt x="1412754" y="101594"/>
                </a:cubicBezTo>
                <a:lnTo>
                  <a:pt x="1412754" y="94297"/>
                </a:lnTo>
                <a:lnTo>
                  <a:pt x="1412754" y="85238"/>
                </a:lnTo>
                <a:cubicBezTo>
                  <a:pt x="1412754" y="77522"/>
                  <a:pt x="1412754" y="69722"/>
                  <a:pt x="1412754" y="61838"/>
                </a:cubicBezTo>
                <a:cubicBezTo>
                  <a:pt x="1412754" y="45985"/>
                  <a:pt x="1414020" y="29504"/>
                  <a:pt x="1416173" y="10381"/>
                </a:cubicBezTo>
                <a:lnTo>
                  <a:pt x="1408828" y="9249"/>
                </a:lnTo>
                <a:cubicBezTo>
                  <a:pt x="1397431" y="10003"/>
                  <a:pt x="1386160" y="10758"/>
                  <a:pt x="1373623" y="11136"/>
                </a:cubicBezTo>
                <a:cubicBezTo>
                  <a:pt x="1367291" y="11136"/>
                  <a:pt x="1360959" y="11136"/>
                  <a:pt x="1353361" y="11136"/>
                </a:cubicBezTo>
                <a:lnTo>
                  <a:pt x="1342343" y="12394"/>
                </a:lnTo>
                <a:lnTo>
                  <a:pt x="1336391" y="12394"/>
                </a:lnTo>
                <a:lnTo>
                  <a:pt x="1332338" y="12394"/>
                </a:lnTo>
                <a:lnTo>
                  <a:pt x="1328159" y="7487"/>
                </a:lnTo>
                <a:cubicBezTo>
                  <a:pt x="1311570" y="9123"/>
                  <a:pt x="1278264" y="2581"/>
                  <a:pt x="1271172" y="7487"/>
                </a:cubicBezTo>
                <a:cubicBezTo>
                  <a:pt x="1252936" y="-6478"/>
                  <a:pt x="1190377" y="3839"/>
                  <a:pt x="1160997" y="1448"/>
                </a:cubicBezTo>
                <a:lnTo>
                  <a:pt x="1159857" y="7865"/>
                </a:lnTo>
                <a:cubicBezTo>
                  <a:pt x="1138380" y="8014"/>
                  <a:pt x="1116934" y="9527"/>
                  <a:pt x="1095651" y="12394"/>
                </a:cubicBezTo>
                <a:lnTo>
                  <a:pt x="1097171" y="17930"/>
                </a:lnTo>
                <a:cubicBezTo>
                  <a:pt x="1075642" y="22585"/>
                  <a:pt x="1041830" y="14029"/>
                  <a:pt x="1007764" y="14533"/>
                </a:cubicBezTo>
                <a:cubicBezTo>
                  <a:pt x="1010170" y="12394"/>
                  <a:pt x="1018782" y="13023"/>
                  <a:pt x="1024860" y="14533"/>
                </a:cubicBezTo>
                <a:cubicBezTo>
                  <a:pt x="984209" y="1952"/>
                  <a:pt x="939126" y="23843"/>
                  <a:pt x="902274" y="14533"/>
                </a:cubicBezTo>
                <a:cubicBezTo>
                  <a:pt x="894953" y="16319"/>
                  <a:pt x="887306" y="16319"/>
                  <a:pt x="879986" y="14533"/>
                </a:cubicBezTo>
                <a:lnTo>
                  <a:pt x="882265" y="14533"/>
                </a:lnTo>
                <a:lnTo>
                  <a:pt x="878466" y="14533"/>
                </a:lnTo>
                <a:lnTo>
                  <a:pt x="865802" y="11513"/>
                </a:lnTo>
                <a:cubicBezTo>
                  <a:pt x="869290" y="12844"/>
                  <a:pt x="872893" y="13855"/>
                  <a:pt x="876567" y="14533"/>
                </a:cubicBezTo>
                <a:cubicBezTo>
                  <a:pt x="867184" y="14384"/>
                  <a:pt x="857800" y="14720"/>
                  <a:pt x="848453" y="15539"/>
                </a:cubicBezTo>
                <a:lnTo>
                  <a:pt x="843514" y="9500"/>
                </a:lnTo>
                <a:lnTo>
                  <a:pt x="841108" y="9500"/>
                </a:lnTo>
                <a:cubicBezTo>
                  <a:pt x="830850" y="7361"/>
                  <a:pt x="832876" y="12394"/>
                  <a:pt x="838322" y="16923"/>
                </a:cubicBezTo>
                <a:cubicBezTo>
                  <a:pt x="833571" y="17751"/>
                  <a:pt x="828907" y="19014"/>
                  <a:pt x="824391" y="20697"/>
                </a:cubicBezTo>
                <a:cubicBezTo>
                  <a:pt x="816033" y="10884"/>
                  <a:pt x="796784" y="23968"/>
                  <a:pt x="785260" y="13526"/>
                </a:cubicBezTo>
                <a:cubicBezTo>
                  <a:pt x="778675" y="18181"/>
                  <a:pt x="739037" y="17552"/>
                  <a:pt x="728653" y="26107"/>
                </a:cubicBezTo>
                <a:cubicBezTo>
                  <a:pt x="717527" y="23968"/>
                  <a:pt x="706092" y="23968"/>
                  <a:pt x="694967" y="26107"/>
                </a:cubicBezTo>
                <a:lnTo>
                  <a:pt x="690028" y="18433"/>
                </a:lnTo>
                <a:lnTo>
                  <a:pt x="664700" y="28749"/>
                </a:lnTo>
                <a:cubicBezTo>
                  <a:pt x="649124" y="24094"/>
                  <a:pt x="642665" y="21326"/>
                  <a:pt x="658115" y="15413"/>
                </a:cubicBezTo>
                <a:cubicBezTo>
                  <a:pt x="620757" y="24472"/>
                  <a:pt x="627849" y="18810"/>
                  <a:pt x="596062" y="27994"/>
                </a:cubicBezTo>
                <a:lnTo>
                  <a:pt x="597582" y="22962"/>
                </a:lnTo>
                <a:cubicBezTo>
                  <a:pt x="586311" y="22962"/>
                  <a:pt x="568202" y="29882"/>
                  <a:pt x="561237" y="25730"/>
                </a:cubicBezTo>
                <a:cubicBezTo>
                  <a:pt x="535909" y="16294"/>
                  <a:pt x="435611" y="24472"/>
                  <a:pt x="370519" y="15665"/>
                </a:cubicBezTo>
                <a:cubicBezTo>
                  <a:pt x="383183" y="30259"/>
                  <a:pt x="340126" y="9123"/>
                  <a:pt x="337593" y="20446"/>
                </a:cubicBezTo>
                <a:cubicBezTo>
                  <a:pt x="333794" y="16923"/>
                  <a:pt x="324929" y="15036"/>
                  <a:pt x="335187" y="12016"/>
                </a:cubicBezTo>
                <a:cubicBezTo>
                  <a:pt x="302008" y="15413"/>
                  <a:pt x="285291" y="6481"/>
                  <a:pt x="262243" y="16042"/>
                </a:cubicBezTo>
                <a:cubicBezTo>
                  <a:pt x="258444" y="12646"/>
                  <a:pt x="269462" y="11010"/>
                  <a:pt x="266042" y="8997"/>
                </a:cubicBezTo>
                <a:cubicBezTo>
                  <a:pt x="263383" y="9752"/>
                  <a:pt x="255405" y="11891"/>
                  <a:pt x="251986" y="9878"/>
                </a:cubicBezTo>
                <a:cubicBezTo>
                  <a:pt x="248566" y="7865"/>
                  <a:pt x="256798" y="6984"/>
                  <a:pt x="262117" y="5474"/>
                </a:cubicBezTo>
                <a:cubicBezTo>
                  <a:pt x="228178" y="6103"/>
                  <a:pt x="224125" y="16671"/>
                  <a:pt x="222225" y="26736"/>
                </a:cubicBezTo>
                <a:cubicBezTo>
                  <a:pt x="209837" y="21779"/>
                  <a:pt x="195850" y="22706"/>
                  <a:pt x="184234" y="29253"/>
                </a:cubicBezTo>
                <a:cubicBezTo>
                  <a:pt x="178282" y="25981"/>
                  <a:pt x="168277" y="22585"/>
                  <a:pt x="189299" y="21326"/>
                </a:cubicBezTo>
                <a:cubicBezTo>
                  <a:pt x="177522" y="21326"/>
                  <a:pt x="116736" y="16546"/>
                  <a:pt x="115596" y="24598"/>
                </a:cubicBezTo>
                <a:cubicBezTo>
                  <a:pt x="108867" y="23105"/>
                  <a:pt x="101876" y="23234"/>
                  <a:pt x="95207" y="24975"/>
                </a:cubicBezTo>
                <a:lnTo>
                  <a:pt x="61521" y="24975"/>
                </a:lnTo>
                <a:cubicBezTo>
                  <a:pt x="51770" y="24975"/>
                  <a:pt x="42019" y="24975"/>
                  <a:pt x="25303" y="24975"/>
                </a:cubicBezTo>
                <a:lnTo>
                  <a:pt x="36067" y="26359"/>
                </a:lnTo>
                <a:cubicBezTo>
                  <a:pt x="33615" y="29772"/>
                  <a:pt x="29497" y="31601"/>
                  <a:pt x="25303" y="31140"/>
                </a:cubicBezTo>
                <a:cubicBezTo>
                  <a:pt x="25303" y="40827"/>
                  <a:pt x="22517" y="50137"/>
                  <a:pt x="23276" y="68002"/>
                </a:cubicBezTo>
                <a:lnTo>
                  <a:pt x="22263" y="66870"/>
                </a:lnTo>
                <a:cubicBezTo>
                  <a:pt x="19713" y="79835"/>
                  <a:pt x="19031" y="93093"/>
                  <a:pt x="20237" y="106249"/>
                </a:cubicBezTo>
                <a:cubicBezTo>
                  <a:pt x="21373" y="117597"/>
                  <a:pt x="20473" y="129056"/>
                  <a:pt x="17578" y="140092"/>
                </a:cubicBezTo>
                <a:lnTo>
                  <a:pt x="23656" y="137450"/>
                </a:lnTo>
                <a:cubicBezTo>
                  <a:pt x="36320" y="141853"/>
                  <a:pt x="15931" y="179471"/>
                  <a:pt x="20997" y="207023"/>
                </a:cubicBezTo>
                <a:lnTo>
                  <a:pt x="24416" y="197084"/>
                </a:lnTo>
                <a:cubicBezTo>
                  <a:pt x="28849" y="212056"/>
                  <a:pt x="6687" y="238853"/>
                  <a:pt x="5040" y="254202"/>
                </a:cubicBezTo>
                <a:cubicBezTo>
                  <a:pt x="3901" y="257473"/>
                  <a:pt x="3141" y="249044"/>
                  <a:pt x="2381" y="244389"/>
                </a:cubicBezTo>
                <a:cubicBezTo>
                  <a:pt x="-5344" y="283894"/>
                  <a:pt x="10359" y="249547"/>
                  <a:pt x="12132" y="278987"/>
                </a:cubicBezTo>
                <a:cubicBezTo>
                  <a:pt x="7827" y="284397"/>
                  <a:pt x="1241" y="271942"/>
                  <a:pt x="482" y="291568"/>
                </a:cubicBezTo>
                <a:cubicBezTo>
                  <a:pt x="-3064" y="301381"/>
                  <a:pt x="14412" y="349064"/>
                  <a:pt x="6180" y="376113"/>
                </a:cubicBezTo>
                <a:cubicBezTo>
                  <a:pt x="9473" y="370074"/>
                  <a:pt x="12765" y="364161"/>
                  <a:pt x="15298" y="377874"/>
                </a:cubicBezTo>
                <a:cubicBezTo>
                  <a:pt x="16438" y="398885"/>
                  <a:pt x="2634" y="434615"/>
                  <a:pt x="13145" y="453361"/>
                </a:cubicBezTo>
                <a:cubicBezTo>
                  <a:pt x="12259" y="456003"/>
                  <a:pt x="11372" y="457009"/>
                  <a:pt x="10613" y="457135"/>
                </a:cubicBezTo>
                <a:cubicBezTo>
                  <a:pt x="13272" y="473239"/>
                  <a:pt x="15045" y="509221"/>
                  <a:pt x="20744" y="518908"/>
                </a:cubicBezTo>
                <a:cubicBezTo>
                  <a:pt x="-278" y="533754"/>
                  <a:pt x="30875" y="618550"/>
                  <a:pt x="11499" y="618173"/>
                </a:cubicBezTo>
                <a:lnTo>
                  <a:pt x="12639" y="667868"/>
                </a:lnTo>
                <a:lnTo>
                  <a:pt x="10613" y="666610"/>
                </a:lnTo>
                <a:cubicBezTo>
                  <a:pt x="8569" y="684901"/>
                  <a:pt x="11317" y="703406"/>
                  <a:pt x="18591" y="720331"/>
                </a:cubicBezTo>
                <a:cubicBezTo>
                  <a:pt x="17324" y="727628"/>
                  <a:pt x="15551" y="722344"/>
                  <a:pt x="14538" y="721715"/>
                </a:cubicBezTo>
                <a:cubicBezTo>
                  <a:pt x="9632" y="751541"/>
                  <a:pt x="11844" y="782094"/>
                  <a:pt x="20997" y="810915"/>
                </a:cubicBezTo>
                <a:lnTo>
                  <a:pt x="14792" y="814941"/>
                </a:lnTo>
                <a:cubicBezTo>
                  <a:pt x="18464" y="825383"/>
                  <a:pt x="4914" y="881495"/>
                  <a:pt x="12259" y="926661"/>
                </a:cubicBezTo>
                <a:cubicBezTo>
                  <a:pt x="11499" y="926661"/>
                  <a:pt x="10359" y="925277"/>
                  <a:pt x="9473" y="921754"/>
                </a:cubicBezTo>
                <a:cubicBezTo>
                  <a:pt x="16818" y="972079"/>
                  <a:pt x="-8003" y="1043288"/>
                  <a:pt x="14918" y="1061908"/>
                </a:cubicBezTo>
                <a:lnTo>
                  <a:pt x="20490" y="1095499"/>
                </a:lnTo>
                <a:cubicBezTo>
                  <a:pt x="22263" y="1052094"/>
                  <a:pt x="30368" y="1101915"/>
                  <a:pt x="34167" y="1084050"/>
                </a:cubicBezTo>
                <a:cubicBezTo>
                  <a:pt x="35560" y="1101161"/>
                  <a:pt x="27329" y="1128210"/>
                  <a:pt x="26189" y="1107199"/>
                </a:cubicBezTo>
                <a:lnTo>
                  <a:pt x="27329" y="1103928"/>
                </a:lnTo>
                <a:cubicBezTo>
                  <a:pt x="15425" y="1096254"/>
                  <a:pt x="23023" y="1157901"/>
                  <a:pt x="14665" y="1156643"/>
                </a:cubicBezTo>
                <a:lnTo>
                  <a:pt x="14665" y="1180044"/>
                </a:lnTo>
                <a:cubicBezTo>
                  <a:pt x="14665" y="1188222"/>
                  <a:pt x="14665" y="1196273"/>
                  <a:pt x="14665" y="1204451"/>
                </a:cubicBezTo>
                <a:cubicBezTo>
                  <a:pt x="14665" y="1226845"/>
                  <a:pt x="13779" y="1249240"/>
                  <a:pt x="13399" y="1271382"/>
                </a:cubicBezTo>
                <a:lnTo>
                  <a:pt x="71019" y="1272892"/>
                </a:lnTo>
                <a:lnTo>
                  <a:pt x="114836" y="1274402"/>
                </a:lnTo>
                <a:cubicBezTo>
                  <a:pt x="140924" y="1275408"/>
                  <a:pt x="166758" y="1276163"/>
                  <a:pt x="192339" y="1276289"/>
                </a:cubicBezTo>
                <a:lnTo>
                  <a:pt x="182968" y="1267105"/>
                </a:lnTo>
                <a:lnTo>
                  <a:pt x="211081" y="1267105"/>
                </a:lnTo>
                <a:cubicBezTo>
                  <a:pt x="218426" y="1269244"/>
                  <a:pt x="220959" y="1274276"/>
                  <a:pt x="200950" y="1273899"/>
                </a:cubicBezTo>
                <a:cubicBezTo>
                  <a:pt x="212737" y="1276372"/>
                  <a:pt x="225029" y="1274110"/>
                  <a:pt x="235143" y="1267608"/>
                </a:cubicBezTo>
                <a:cubicBezTo>
                  <a:pt x="274274" y="1271257"/>
                  <a:pt x="219819" y="1278302"/>
                  <a:pt x="231850" y="1278554"/>
                </a:cubicBezTo>
                <a:lnTo>
                  <a:pt x="248186" y="1277799"/>
                </a:lnTo>
                <a:lnTo>
                  <a:pt x="244514" y="1276792"/>
                </a:lnTo>
                <a:cubicBezTo>
                  <a:pt x="256378" y="1271285"/>
                  <a:pt x="269430" y="1268778"/>
                  <a:pt x="282505" y="1269495"/>
                </a:cubicBezTo>
                <a:cubicBezTo>
                  <a:pt x="297829" y="1271257"/>
                  <a:pt x="290357" y="1275157"/>
                  <a:pt x="296436" y="1275534"/>
                </a:cubicBezTo>
                <a:cubicBezTo>
                  <a:pt x="296436" y="1275534"/>
                  <a:pt x="298335" y="1276415"/>
                  <a:pt x="305554" y="1275534"/>
                </a:cubicBezTo>
                <a:lnTo>
                  <a:pt x="340886" y="1276289"/>
                </a:lnTo>
                <a:lnTo>
                  <a:pt x="326829" y="1268992"/>
                </a:lnTo>
                <a:cubicBezTo>
                  <a:pt x="342405" y="1265469"/>
                  <a:pt x="360008" y="1268992"/>
                  <a:pt x="343672" y="1261192"/>
                </a:cubicBezTo>
                <a:cubicBezTo>
                  <a:pt x="367733" y="1273773"/>
                  <a:pt x="475629" y="1265721"/>
                  <a:pt x="490319" y="1269621"/>
                </a:cubicBezTo>
                <a:cubicBezTo>
                  <a:pt x="513526" y="1265013"/>
                  <a:pt x="537246" y="1263490"/>
                  <a:pt x="560857" y="1265092"/>
                </a:cubicBezTo>
                <a:cubicBezTo>
                  <a:pt x="554145" y="1263582"/>
                  <a:pt x="550219" y="1255405"/>
                  <a:pt x="573521" y="1256411"/>
                </a:cubicBezTo>
                <a:cubicBezTo>
                  <a:pt x="565036" y="1273270"/>
                  <a:pt x="615818" y="1263708"/>
                  <a:pt x="634560" y="1275912"/>
                </a:cubicBezTo>
                <a:cubicBezTo>
                  <a:pt x="617844" y="1267860"/>
                  <a:pt x="700412" y="1273899"/>
                  <a:pt x="674198" y="1262450"/>
                </a:cubicBezTo>
                <a:cubicBezTo>
                  <a:pt x="693447" y="1263834"/>
                  <a:pt x="675338" y="1268740"/>
                  <a:pt x="690028" y="1272766"/>
                </a:cubicBezTo>
                <a:cubicBezTo>
                  <a:pt x="735998" y="1266224"/>
                  <a:pt x="791339" y="1276918"/>
                  <a:pt x="848200" y="1274779"/>
                </a:cubicBezTo>
                <a:cubicBezTo>
                  <a:pt x="849086" y="1272515"/>
                  <a:pt x="839588" y="1269118"/>
                  <a:pt x="851745" y="1265847"/>
                </a:cubicBezTo>
                <a:lnTo>
                  <a:pt x="881759" y="1276918"/>
                </a:lnTo>
                <a:cubicBezTo>
                  <a:pt x="893030" y="1275912"/>
                  <a:pt x="892143" y="1264337"/>
                  <a:pt x="912659" y="1271886"/>
                </a:cubicBezTo>
                <a:cubicBezTo>
                  <a:pt x="909746" y="1269999"/>
                  <a:pt x="905440" y="1267231"/>
                  <a:pt x="912659" y="1266476"/>
                </a:cubicBezTo>
                <a:cubicBezTo>
                  <a:pt x="1024100" y="1277296"/>
                  <a:pt x="1140608" y="1257669"/>
                  <a:pt x="1253316" y="1277925"/>
                </a:cubicBezTo>
                <a:cubicBezTo>
                  <a:pt x="1237993" y="1273647"/>
                  <a:pt x="1248251" y="1273144"/>
                  <a:pt x="1259901" y="1273018"/>
                </a:cubicBezTo>
                <a:cubicBezTo>
                  <a:pt x="1252303" y="1272012"/>
                  <a:pt x="1259901" y="1267608"/>
                  <a:pt x="1258635" y="1264589"/>
                </a:cubicBezTo>
                <a:lnTo>
                  <a:pt x="1305998" y="1272892"/>
                </a:lnTo>
                <a:cubicBezTo>
                  <a:pt x="1313216" y="1265847"/>
                  <a:pt x="1343989" y="1270250"/>
                  <a:pt x="1356653" y="1267105"/>
                </a:cubicBezTo>
                <a:lnTo>
                  <a:pt x="1359059" y="1267105"/>
                </a:lnTo>
                <a:cubicBezTo>
                  <a:pt x="1368177" y="1267105"/>
                  <a:pt x="1377295" y="1267105"/>
                  <a:pt x="1393505" y="1267105"/>
                </a:cubicBezTo>
                <a:lnTo>
                  <a:pt x="1383374" y="1265847"/>
                </a:lnTo>
                <a:cubicBezTo>
                  <a:pt x="1385615" y="1262599"/>
                  <a:pt x="1389425" y="1260779"/>
                  <a:pt x="1393378" y="1261066"/>
                </a:cubicBezTo>
                <a:cubicBezTo>
                  <a:pt x="1393378" y="1252008"/>
                  <a:pt x="1395531" y="1242823"/>
                  <a:pt x="1394898" y="1226342"/>
                </a:cubicBezTo>
                <a:lnTo>
                  <a:pt x="1395784" y="1227349"/>
                </a:lnTo>
                <a:cubicBezTo>
                  <a:pt x="1398240" y="1214924"/>
                  <a:pt x="1398880" y="1202212"/>
                  <a:pt x="1397684" y="1189605"/>
                </a:cubicBezTo>
                <a:cubicBezTo>
                  <a:pt x="1396616" y="1178930"/>
                  <a:pt x="1397474" y="1168151"/>
                  <a:pt x="1400217" y="1157775"/>
                </a:cubicBezTo>
                <a:lnTo>
                  <a:pt x="1394518" y="1160166"/>
                </a:lnTo>
                <a:cubicBezTo>
                  <a:pt x="1381854" y="1156014"/>
                  <a:pt x="1401736" y="1120535"/>
                  <a:pt x="1397051" y="1094493"/>
                </a:cubicBezTo>
                <a:lnTo>
                  <a:pt x="1393758" y="1103928"/>
                </a:lnTo>
                <a:cubicBezTo>
                  <a:pt x="1389579" y="1089712"/>
                  <a:pt x="1410348" y="1064298"/>
                  <a:pt x="1411867" y="1050081"/>
                </a:cubicBezTo>
                <a:cubicBezTo>
                  <a:pt x="1413007" y="1046936"/>
                  <a:pt x="1413640" y="1054988"/>
                  <a:pt x="1414400" y="1059265"/>
                </a:cubicBezTo>
                <a:cubicBezTo>
                  <a:pt x="1421619" y="1021522"/>
                  <a:pt x="1406929" y="1054485"/>
                  <a:pt x="1405282" y="1026681"/>
                </a:cubicBezTo>
                <a:cubicBezTo>
                  <a:pt x="1409208" y="1021522"/>
                  <a:pt x="1415413" y="1033223"/>
                  <a:pt x="1416173" y="1014099"/>
                </a:cubicBezTo>
                <a:cubicBezTo>
                  <a:pt x="1419466" y="1004789"/>
                  <a:pt x="1403509" y="959749"/>
                  <a:pt x="1410854" y="934335"/>
                </a:cubicBezTo>
                <a:cubicBezTo>
                  <a:pt x="1407688" y="939871"/>
                  <a:pt x="1404649" y="945532"/>
                  <a:pt x="1402370" y="932574"/>
                </a:cubicBezTo>
                <a:cubicBezTo>
                  <a:pt x="1401230" y="912822"/>
                  <a:pt x="1414020" y="879104"/>
                  <a:pt x="1404269" y="861239"/>
                </a:cubicBezTo>
                <a:cubicBezTo>
                  <a:pt x="1405156" y="858723"/>
                  <a:pt x="1405915" y="857717"/>
                  <a:pt x="1406675" y="857591"/>
                </a:cubicBezTo>
                <a:cubicBezTo>
                  <a:pt x="1404142" y="842494"/>
                  <a:pt x="1402496" y="808525"/>
                  <a:pt x="1397304" y="799340"/>
                </a:cubicBezTo>
                <a:cubicBezTo>
                  <a:pt x="1416806" y="785375"/>
                  <a:pt x="1387680" y="705360"/>
                  <a:pt x="1405789" y="705737"/>
                </a:cubicBezTo>
                <a:lnTo>
                  <a:pt x="1404776" y="659187"/>
                </a:lnTo>
                <a:lnTo>
                  <a:pt x="1406675" y="660445"/>
                </a:lnTo>
                <a:cubicBezTo>
                  <a:pt x="1408563" y="643312"/>
                  <a:pt x="1405990" y="625983"/>
                  <a:pt x="1399204" y="610121"/>
                </a:cubicBezTo>
                <a:cubicBezTo>
                  <a:pt x="1400470" y="603201"/>
                  <a:pt x="1402116" y="608234"/>
                  <a:pt x="1403003" y="608863"/>
                </a:cubicBezTo>
                <a:cubicBezTo>
                  <a:pt x="1405805" y="589925"/>
                  <a:pt x="1405805" y="570682"/>
                  <a:pt x="1403003" y="551745"/>
                </a:cubicBezTo>
                <a:cubicBezTo>
                  <a:pt x="1407113" y="548090"/>
                  <a:pt x="1410655" y="543850"/>
                  <a:pt x="1413514" y="539164"/>
                </a:cubicBezTo>
                <a:cubicBezTo>
                  <a:pt x="1411361" y="539164"/>
                  <a:pt x="1409335" y="539164"/>
                  <a:pt x="1406295" y="519915"/>
                </a:cubicBezTo>
                <a:cubicBezTo>
                  <a:pt x="1404776" y="523437"/>
                  <a:pt x="1403129" y="535264"/>
                  <a:pt x="1401103" y="542938"/>
                </a:cubicBezTo>
                <a:cubicBezTo>
                  <a:pt x="1399963" y="537780"/>
                  <a:pt x="1398570" y="531992"/>
                  <a:pt x="1396798" y="525073"/>
                </a:cubicBezTo>
                <a:lnTo>
                  <a:pt x="1402623" y="521299"/>
                </a:lnTo>
                <a:cubicBezTo>
                  <a:pt x="1399583" y="512366"/>
                  <a:pt x="1409588" y="468081"/>
                  <a:pt x="1406422" y="428073"/>
                </a:cubicBezTo>
                <a:cubicBezTo>
                  <a:pt x="1411047" y="443612"/>
                  <a:pt x="1412932" y="459829"/>
                  <a:pt x="1411994" y="476007"/>
                </a:cubicBezTo>
                <a:cubicBezTo>
                  <a:pt x="1419592" y="465313"/>
                  <a:pt x="1411108" y="470597"/>
                  <a:pt x="1420099" y="453990"/>
                </a:cubicBezTo>
                <a:cubicBezTo>
                  <a:pt x="1409588" y="469339"/>
                  <a:pt x="1421112" y="395236"/>
                  <a:pt x="1409461" y="418259"/>
                </a:cubicBezTo>
                <a:close/>
              </a:path>
            </a:pathLst>
          </a:custGeom>
          <a:solidFill>
            <a:srgbClr val="FF8381"/>
          </a:solidFill>
          <a:ln w="12587" cap="flat">
            <a:noFill/>
            <a:prstDash val="solid"/>
            <a:miter/>
          </a:ln>
        </p:spPr>
        <p:txBody>
          <a:bodyPr rtlCol="0" anchor="ctr"/>
          <a:lstStyle/>
          <a:p>
            <a:pPr algn="ctr">
              <a:lnSpc>
                <a:spcPct val="110000"/>
              </a:lnSpc>
            </a:pPr>
            <a:r>
              <a:rPr lang="en-US" dirty="0">
                <a:latin typeface="Comic Sans MS" panose="030F0902030302020204" pitchFamily="66" charset="0"/>
              </a:rPr>
              <a:t>You helped score a goal.</a:t>
            </a:r>
          </a:p>
        </p:txBody>
      </p:sp>
      <p:sp>
        <p:nvSpPr>
          <p:cNvPr id="35" name="Freeform 34">
            <a:extLst>
              <a:ext uri="{FF2B5EF4-FFF2-40B4-BE49-F238E27FC236}">
                <a16:creationId xmlns:a16="http://schemas.microsoft.com/office/drawing/2014/main" id="{74AEE2EE-C5FC-1543-A37C-C847F1A58E06}"/>
              </a:ext>
            </a:extLst>
          </p:cNvPr>
          <p:cNvSpPr/>
          <p:nvPr/>
        </p:nvSpPr>
        <p:spPr>
          <a:xfrm>
            <a:off x="3778518" y="4026913"/>
            <a:ext cx="1421174" cy="1514160"/>
          </a:xfrm>
          <a:custGeom>
            <a:avLst/>
            <a:gdLst>
              <a:gd name="connsiteX0" fmla="*/ 1287650 w 1299218"/>
              <a:gd name="connsiteY0" fmla="*/ 447235 h 1367127"/>
              <a:gd name="connsiteX1" fmla="*/ 1299219 w 1299218"/>
              <a:gd name="connsiteY1" fmla="*/ 391945 h 1367127"/>
              <a:gd name="connsiteX2" fmla="*/ 1295864 w 1299218"/>
              <a:gd name="connsiteY2" fmla="*/ 379434 h 1367127"/>
              <a:gd name="connsiteX3" fmla="*/ 1293781 w 1299218"/>
              <a:gd name="connsiteY3" fmla="*/ 374860 h 1367127"/>
              <a:gd name="connsiteX4" fmla="*/ 1293781 w 1299218"/>
              <a:gd name="connsiteY4" fmla="*/ 373380 h 1367127"/>
              <a:gd name="connsiteX5" fmla="*/ 1293781 w 1299218"/>
              <a:gd name="connsiteY5" fmla="*/ 374591 h 1367127"/>
              <a:gd name="connsiteX6" fmla="*/ 1293781 w 1299218"/>
              <a:gd name="connsiteY6" fmla="*/ 374591 h 1367127"/>
              <a:gd name="connsiteX7" fmla="*/ 1290195 w 1299218"/>
              <a:gd name="connsiteY7" fmla="*/ 385219 h 1367127"/>
              <a:gd name="connsiteX8" fmla="*/ 1287881 w 1299218"/>
              <a:gd name="connsiteY8" fmla="*/ 377820 h 1367127"/>
              <a:gd name="connsiteX9" fmla="*/ 1283600 w 1299218"/>
              <a:gd name="connsiteY9" fmla="*/ 311498 h 1367127"/>
              <a:gd name="connsiteX10" fmla="*/ 1295170 w 1299218"/>
              <a:gd name="connsiteY10" fmla="*/ 308135 h 1367127"/>
              <a:gd name="connsiteX11" fmla="*/ 1295170 w 1299218"/>
              <a:gd name="connsiteY11" fmla="*/ 281229 h 1367127"/>
              <a:gd name="connsiteX12" fmla="*/ 1297021 w 1299218"/>
              <a:gd name="connsiteY12" fmla="*/ 231186 h 1367127"/>
              <a:gd name="connsiteX13" fmla="*/ 1295285 w 1299218"/>
              <a:gd name="connsiteY13" fmla="*/ 210603 h 1367127"/>
              <a:gd name="connsiteX14" fmla="*/ 1292162 w 1299218"/>
              <a:gd name="connsiteY14" fmla="*/ 169169 h 1367127"/>
              <a:gd name="connsiteX15" fmla="*/ 1293434 w 1299218"/>
              <a:gd name="connsiteY15" fmla="*/ 169169 h 1367127"/>
              <a:gd name="connsiteX16" fmla="*/ 1290658 w 1299218"/>
              <a:gd name="connsiteY16" fmla="*/ 108632 h 1367127"/>
              <a:gd name="connsiteX17" fmla="*/ 1290658 w 1299218"/>
              <a:gd name="connsiteY17" fmla="*/ 100829 h 1367127"/>
              <a:gd name="connsiteX18" fmla="*/ 1290658 w 1299218"/>
              <a:gd name="connsiteY18" fmla="*/ 91143 h 1367127"/>
              <a:gd name="connsiteX19" fmla="*/ 1290658 w 1299218"/>
              <a:gd name="connsiteY19" fmla="*/ 66121 h 1367127"/>
              <a:gd name="connsiteX20" fmla="*/ 1293781 w 1299218"/>
              <a:gd name="connsiteY20" fmla="*/ 11100 h 1367127"/>
              <a:gd name="connsiteX21" fmla="*/ 1287071 w 1299218"/>
              <a:gd name="connsiteY21" fmla="*/ 9889 h 1367127"/>
              <a:gd name="connsiteX22" fmla="*/ 1254908 w 1299218"/>
              <a:gd name="connsiteY22" fmla="*/ 11907 h 1367127"/>
              <a:gd name="connsiteX23" fmla="*/ 1236397 w 1299218"/>
              <a:gd name="connsiteY23" fmla="*/ 11907 h 1367127"/>
              <a:gd name="connsiteX24" fmla="*/ 1226332 w 1299218"/>
              <a:gd name="connsiteY24" fmla="*/ 13253 h 1367127"/>
              <a:gd name="connsiteX25" fmla="*/ 1220894 w 1299218"/>
              <a:gd name="connsiteY25" fmla="*/ 13253 h 1367127"/>
              <a:gd name="connsiteX26" fmla="*/ 1217192 w 1299218"/>
              <a:gd name="connsiteY26" fmla="*/ 13253 h 1367127"/>
              <a:gd name="connsiteX27" fmla="*/ 1213374 w 1299218"/>
              <a:gd name="connsiteY27" fmla="*/ 8006 h 1367127"/>
              <a:gd name="connsiteX28" fmla="*/ 1161312 w 1299218"/>
              <a:gd name="connsiteY28" fmla="*/ 8006 h 1367127"/>
              <a:gd name="connsiteX29" fmla="*/ 1060658 w 1299218"/>
              <a:gd name="connsiteY29" fmla="*/ 1549 h 1367127"/>
              <a:gd name="connsiteX30" fmla="*/ 1059617 w 1299218"/>
              <a:gd name="connsiteY30" fmla="*/ 8410 h 1367127"/>
              <a:gd name="connsiteX31" fmla="*/ 1000960 w 1299218"/>
              <a:gd name="connsiteY31" fmla="*/ 13253 h 1367127"/>
              <a:gd name="connsiteX32" fmla="*/ 1002349 w 1299218"/>
              <a:gd name="connsiteY32" fmla="*/ 19172 h 1367127"/>
              <a:gd name="connsiteX33" fmla="*/ 920669 w 1299218"/>
              <a:gd name="connsiteY33" fmla="*/ 15539 h 1367127"/>
              <a:gd name="connsiteX34" fmla="*/ 936287 w 1299218"/>
              <a:gd name="connsiteY34" fmla="*/ 15539 h 1367127"/>
              <a:gd name="connsiteX35" fmla="*/ 824296 w 1299218"/>
              <a:gd name="connsiteY35" fmla="*/ 15539 h 1367127"/>
              <a:gd name="connsiteX36" fmla="*/ 803934 w 1299218"/>
              <a:gd name="connsiteY36" fmla="*/ 15539 h 1367127"/>
              <a:gd name="connsiteX37" fmla="*/ 806016 w 1299218"/>
              <a:gd name="connsiteY37" fmla="*/ 15539 h 1367127"/>
              <a:gd name="connsiteX38" fmla="*/ 802545 w 1299218"/>
              <a:gd name="connsiteY38" fmla="*/ 15539 h 1367127"/>
              <a:gd name="connsiteX39" fmla="*/ 790976 w 1299218"/>
              <a:gd name="connsiteY39" fmla="*/ 12311 h 1367127"/>
              <a:gd name="connsiteX40" fmla="*/ 800810 w 1299218"/>
              <a:gd name="connsiteY40" fmla="*/ 15539 h 1367127"/>
              <a:gd name="connsiteX41" fmla="*/ 775126 w 1299218"/>
              <a:gd name="connsiteY41" fmla="*/ 16616 h 1367127"/>
              <a:gd name="connsiteX42" fmla="*/ 770614 w 1299218"/>
              <a:gd name="connsiteY42" fmla="*/ 10158 h 1367127"/>
              <a:gd name="connsiteX43" fmla="*/ 768416 w 1299218"/>
              <a:gd name="connsiteY43" fmla="*/ 10158 h 1367127"/>
              <a:gd name="connsiteX44" fmla="*/ 765870 w 1299218"/>
              <a:gd name="connsiteY44" fmla="*/ 18095 h 1367127"/>
              <a:gd name="connsiteX45" fmla="*/ 753144 w 1299218"/>
              <a:gd name="connsiteY45" fmla="*/ 22131 h 1367127"/>
              <a:gd name="connsiteX46" fmla="*/ 717395 w 1299218"/>
              <a:gd name="connsiteY46" fmla="*/ 14463 h 1367127"/>
              <a:gd name="connsiteX47" fmla="*/ 665680 w 1299218"/>
              <a:gd name="connsiteY47" fmla="*/ 27916 h 1367127"/>
              <a:gd name="connsiteX48" fmla="*/ 634905 w 1299218"/>
              <a:gd name="connsiteY48" fmla="*/ 27916 h 1367127"/>
              <a:gd name="connsiteX49" fmla="*/ 630393 w 1299218"/>
              <a:gd name="connsiteY49" fmla="*/ 19710 h 1367127"/>
              <a:gd name="connsiteX50" fmla="*/ 607254 w 1299218"/>
              <a:gd name="connsiteY50" fmla="*/ 30741 h 1367127"/>
              <a:gd name="connsiteX51" fmla="*/ 601238 w 1299218"/>
              <a:gd name="connsiteY51" fmla="*/ 16481 h 1367127"/>
              <a:gd name="connsiteX52" fmla="*/ 544548 w 1299218"/>
              <a:gd name="connsiteY52" fmla="*/ 29934 h 1367127"/>
              <a:gd name="connsiteX53" fmla="*/ 545936 w 1299218"/>
              <a:gd name="connsiteY53" fmla="*/ 24553 h 1367127"/>
              <a:gd name="connsiteX54" fmla="*/ 512732 w 1299218"/>
              <a:gd name="connsiteY54" fmla="*/ 27512 h 1367127"/>
              <a:gd name="connsiteX55" fmla="*/ 338497 w 1299218"/>
              <a:gd name="connsiteY55" fmla="*/ 16750 h 1367127"/>
              <a:gd name="connsiteX56" fmla="*/ 308417 w 1299218"/>
              <a:gd name="connsiteY56" fmla="*/ 21862 h 1367127"/>
              <a:gd name="connsiteX57" fmla="*/ 306219 w 1299218"/>
              <a:gd name="connsiteY57" fmla="*/ 12849 h 1367127"/>
              <a:gd name="connsiteX58" fmla="*/ 239579 w 1299218"/>
              <a:gd name="connsiteY58" fmla="*/ 17154 h 1367127"/>
              <a:gd name="connsiteX59" fmla="*/ 243050 w 1299218"/>
              <a:gd name="connsiteY59" fmla="*/ 9620 h 1367127"/>
              <a:gd name="connsiteX60" fmla="*/ 230208 w 1299218"/>
              <a:gd name="connsiteY60" fmla="*/ 10562 h 1367127"/>
              <a:gd name="connsiteX61" fmla="*/ 239463 w 1299218"/>
              <a:gd name="connsiteY61" fmla="*/ 5854 h 1367127"/>
              <a:gd name="connsiteX62" fmla="*/ 203020 w 1299218"/>
              <a:gd name="connsiteY62" fmla="*/ 28589 h 1367127"/>
              <a:gd name="connsiteX63" fmla="*/ 168312 w 1299218"/>
              <a:gd name="connsiteY63" fmla="*/ 31279 h 1367127"/>
              <a:gd name="connsiteX64" fmla="*/ 172939 w 1299218"/>
              <a:gd name="connsiteY64" fmla="*/ 22804 h 1367127"/>
              <a:gd name="connsiteX65" fmla="*/ 105606 w 1299218"/>
              <a:gd name="connsiteY65" fmla="*/ 26302 h 1367127"/>
              <a:gd name="connsiteX66" fmla="*/ 86979 w 1299218"/>
              <a:gd name="connsiteY66" fmla="*/ 26705 h 1367127"/>
              <a:gd name="connsiteX67" fmla="*/ 56204 w 1299218"/>
              <a:gd name="connsiteY67" fmla="*/ 26705 h 1367127"/>
              <a:gd name="connsiteX68" fmla="*/ 23116 w 1299218"/>
              <a:gd name="connsiteY68" fmla="*/ 26705 h 1367127"/>
              <a:gd name="connsiteX69" fmla="*/ 32950 w 1299218"/>
              <a:gd name="connsiteY69" fmla="*/ 28185 h 1367127"/>
              <a:gd name="connsiteX70" fmla="*/ 23116 w 1299218"/>
              <a:gd name="connsiteY70" fmla="*/ 33297 h 1367127"/>
              <a:gd name="connsiteX71" fmla="*/ 21265 w 1299218"/>
              <a:gd name="connsiteY71" fmla="*/ 72713 h 1367127"/>
              <a:gd name="connsiteX72" fmla="*/ 20339 w 1299218"/>
              <a:gd name="connsiteY72" fmla="*/ 71503 h 1367127"/>
              <a:gd name="connsiteX73" fmla="*/ 18488 w 1299218"/>
              <a:gd name="connsiteY73" fmla="*/ 113609 h 1367127"/>
              <a:gd name="connsiteX74" fmla="*/ 16059 w 1299218"/>
              <a:gd name="connsiteY74" fmla="*/ 149797 h 1367127"/>
              <a:gd name="connsiteX75" fmla="*/ 21612 w 1299218"/>
              <a:gd name="connsiteY75" fmla="*/ 146972 h 1367127"/>
              <a:gd name="connsiteX76" fmla="*/ 19182 w 1299218"/>
              <a:gd name="connsiteY76" fmla="*/ 221365 h 1367127"/>
              <a:gd name="connsiteX77" fmla="*/ 22306 w 1299218"/>
              <a:gd name="connsiteY77" fmla="*/ 210738 h 1367127"/>
              <a:gd name="connsiteX78" fmla="*/ 4605 w 1299218"/>
              <a:gd name="connsiteY78" fmla="*/ 271813 h 1367127"/>
              <a:gd name="connsiteX79" fmla="*/ 2175 w 1299218"/>
              <a:gd name="connsiteY79" fmla="*/ 261320 h 1367127"/>
              <a:gd name="connsiteX80" fmla="*/ 11084 w 1299218"/>
              <a:gd name="connsiteY80" fmla="*/ 298314 h 1367127"/>
              <a:gd name="connsiteX81" fmla="*/ 440 w 1299218"/>
              <a:gd name="connsiteY81" fmla="*/ 311767 h 1367127"/>
              <a:gd name="connsiteX82" fmla="*/ 5646 w 1299218"/>
              <a:gd name="connsiteY82" fmla="*/ 402169 h 1367127"/>
              <a:gd name="connsiteX83" fmla="*/ 13976 w 1299218"/>
              <a:gd name="connsiteY83" fmla="*/ 404052 h 1367127"/>
              <a:gd name="connsiteX84" fmla="*/ 12009 w 1299218"/>
              <a:gd name="connsiteY84" fmla="*/ 484768 h 1367127"/>
              <a:gd name="connsiteX85" fmla="*/ 9695 w 1299218"/>
              <a:gd name="connsiteY85" fmla="*/ 488804 h 1367127"/>
              <a:gd name="connsiteX86" fmla="*/ 18951 w 1299218"/>
              <a:gd name="connsiteY86" fmla="*/ 554856 h 1367127"/>
              <a:gd name="connsiteX87" fmla="*/ 10505 w 1299218"/>
              <a:gd name="connsiteY87" fmla="*/ 660998 h 1367127"/>
              <a:gd name="connsiteX88" fmla="*/ 11546 w 1299218"/>
              <a:gd name="connsiteY88" fmla="*/ 714136 h 1367127"/>
              <a:gd name="connsiteX89" fmla="*/ 9695 w 1299218"/>
              <a:gd name="connsiteY89" fmla="*/ 712791 h 1367127"/>
              <a:gd name="connsiteX90" fmla="*/ 16984 w 1299218"/>
              <a:gd name="connsiteY90" fmla="*/ 770234 h 1367127"/>
              <a:gd name="connsiteX91" fmla="*/ 13282 w 1299218"/>
              <a:gd name="connsiteY91" fmla="*/ 771713 h 1367127"/>
              <a:gd name="connsiteX92" fmla="*/ 19182 w 1299218"/>
              <a:gd name="connsiteY92" fmla="*/ 867093 h 1367127"/>
              <a:gd name="connsiteX93" fmla="*/ 13513 w 1299218"/>
              <a:gd name="connsiteY93" fmla="*/ 871398 h 1367127"/>
              <a:gd name="connsiteX94" fmla="*/ 11199 w 1299218"/>
              <a:gd name="connsiteY94" fmla="*/ 990857 h 1367127"/>
              <a:gd name="connsiteX95" fmla="*/ 8654 w 1299218"/>
              <a:gd name="connsiteY95" fmla="*/ 985611 h 1367127"/>
              <a:gd name="connsiteX96" fmla="*/ 13629 w 1299218"/>
              <a:gd name="connsiteY96" fmla="*/ 1135473 h 1367127"/>
              <a:gd name="connsiteX97" fmla="*/ 18720 w 1299218"/>
              <a:gd name="connsiteY97" fmla="*/ 1171392 h 1367127"/>
              <a:gd name="connsiteX98" fmla="*/ 31214 w 1299218"/>
              <a:gd name="connsiteY98" fmla="*/ 1159150 h 1367127"/>
              <a:gd name="connsiteX99" fmla="*/ 23926 w 1299218"/>
              <a:gd name="connsiteY99" fmla="*/ 1183903 h 1367127"/>
              <a:gd name="connsiteX100" fmla="*/ 24967 w 1299218"/>
              <a:gd name="connsiteY100" fmla="*/ 1180405 h 1367127"/>
              <a:gd name="connsiteX101" fmla="*/ 13398 w 1299218"/>
              <a:gd name="connsiteY101" fmla="*/ 1236772 h 1367127"/>
              <a:gd name="connsiteX102" fmla="*/ 13398 w 1299218"/>
              <a:gd name="connsiteY102" fmla="*/ 1261794 h 1367127"/>
              <a:gd name="connsiteX103" fmla="*/ 13398 w 1299218"/>
              <a:gd name="connsiteY103" fmla="*/ 1287892 h 1367127"/>
              <a:gd name="connsiteX104" fmla="*/ 12241 w 1299218"/>
              <a:gd name="connsiteY104" fmla="*/ 1359460 h 1367127"/>
              <a:gd name="connsiteX105" fmla="*/ 64881 w 1299218"/>
              <a:gd name="connsiteY105" fmla="*/ 1361074 h 1367127"/>
              <a:gd name="connsiteX106" fmla="*/ 104911 w 1299218"/>
              <a:gd name="connsiteY106" fmla="*/ 1362689 h 1367127"/>
              <a:gd name="connsiteX107" fmla="*/ 175716 w 1299218"/>
              <a:gd name="connsiteY107" fmla="*/ 1364706 h 1367127"/>
              <a:gd name="connsiteX108" fmla="*/ 167155 w 1299218"/>
              <a:gd name="connsiteY108" fmla="*/ 1354886 h 1367127"/>
              <a:gd name="connsiteX109" fmla="*/ 192839 w 1299218"/>
              <a:gd name="connsiteY109" fmla="*/ 1354886 h 1367127"/>
              <a:gd name="connsiteX110" fmla="*/ 183583 w 1299218"/>
              <a:gd name="connsiteY110" fmla="*/ 1362150 h 1367127"/>
              <a:gd name="connsiteX111" fmla="*/ 214821 w 1299218"/>
              <a:gd name="connsiteY111" fmla="*/ 1355424 h 1367127"/>
              <a:gd name="connsiteX112" fmla="*/ 211813 w 1299218"/>
              <a:gd name="connsiteY112" fmla="*/ 1367128 h 1367127"/>
              <a:gd name="connsiteX113" fmla="*/ 226737 w 1299218"/>
              <a:gd name="connsiteY113" fmla="*/ 1366321 h 1367127"/>
              <a:gd name="connsiteX114" fmla="*/ 223382 w 1299218"/>
              <a:gd name="connsiteY114" fmla="*/ 1365245 h 1367127"/>
              <a:gd name="connsiteX115" fmla="*/ 258090 w 1299218"/>
              <a:gd name="connsiteY115" fmla="*/ 1357442 h 1367127"/>
              <a:gd name="connsiteX116" fmla="*/ 270816 w 1299218"/>
              <a:gd name="connsiteY116" fmla="*/ 1363899 h 1367127"/>
              <a:gd name="connsiteX117" fmla="*/ 279146 w 1299218"/>
              <a:gd name="connsiteY117" fmla="*/ 1363899 h 1367127"/>
              <a:gd name="connsiteX118" fmla="*/ 311425 w 1299218"/>
              <a:gd name="connsiteY118" fmla="*/ 1364706 h 1367127"/>
              <a:gd name="connsiteX119" fmla="*/ 298583 w 1299218"/>
              <a:gd name="connsiteY119" fmla="*/ 1356904 h 1367127"/>
              <a:gd name="connsiteX120" fmla="*/ 313970 w 1299218"/>
              <a:gd name="connsiteY120" fmla="*/ 1348563 h 1367127"/>
              <a:gd name="connsiteX121" fmla="*/ 447944 w 1299218"/>
              <a:gd name="connsiteY121" fmla="*/ 1357577 h 1367127"/>
              <a:gd name="connsiteX122" fmla="*/ 512385 w 1299218"/>
              <a:gd name="connsiteY122" fmla="*/ 1352734 h 1367127"/>
              <a:gd name="connsiteX123" fmla="*/ 523955 w 1299218"/>
              <a:gd name="connsiteY123" fmla="*/ 1343451 h 1367127"/>
              <a:gd name="connsiteX124" fmla="*/ 579719 w 1299218"/>
              <a:gd name="connsiteY124" fmla="*/ 1364303 h 1367127"/>
              <a:gd name="connsiteX125" fmla="*/ 615931 w 1299218"/>
              <a:gd name="connsiteY125" fmla="*/ 1349909 h 1367127"/>
              <a:gd name="connsiteX126" fmla="*/ 630393 w 1299218"/>
              <a:gd name="connsiteY126" fmla="*/ 1360940 h 1367127"/>
              <a:gd name="connsiteX127" fmla="*/ 774895 w 1299218"/>
              <a:gd name="connsiteY127" fmla="*/ 1363092 h 1367127"/>
              <a:gd name="connsiteX128" fmla="*/ 778134 w 1299218"/>
              <a:gd name="connsiteY128" fmla="*/ 1353541 h 1367127"/>
              <a:gd name="connsiteX129" fmla="*/ 805553 w 1299218"/>
              <a:gd name="connsiteY129" fmla="*/ 1365379 h 1367127"/>
              <a:gd name="connsiteX130" fmla="*/ 833783 w 1299218"/>
              <a:gd name="connsiteY130" fmla="*/ 1359998 h 1367127"/>
              <a:gd name="connsiteX131" fmla="*/ 833783 w 1299218"/>
              <a:gd name="connsiteY131" fmla="*/ 1354213 h 1367127"/>
              <a:gd name="connsiteX132" fmla="*/ 1144999 w 1299218"/>
              <a:gd name="connsiteY132" fmla="*/ 1366455 h 1367127"/>
              <a:gd name="connsiteX133" fmla="*/ 1151015 w 1299218"/>
              <a:gd name="connsiteY133" fmla="*/ 1361209 h 1367127"/>
              <a:gd name="connsiteX134" fmla="*/ 1149858 w 1299218"/>
              <a:gd name="connsiteY134" fmla="*/ 1352195 h 1367127"/>
              <a:gd name="connsiteX135" fmla="*/ 1193128 w 1299218"/>
              <a:gd name="connsiteY135" fmla="*/ 1361074 h 1367127"/>
              <a:gd name="connsiteX136" fmla="*/ 1239405 w 1299218"/>
              <a:gd name="connsiteY136" fmla="*/ 1354886 h 1367127"/>
              <a:gd name="connsiteX137" fmla="*/ 1241603 w 1299218"/>
              <a:gd name="connsiteY137" fmla="*/ 1354886 h 1367127"/>
              <a:gd name="connsiteX138" fmla="*/ 1273072 w 1299218"/>
              <a:gd name="connsiteY138" fmla="*/ 1354886 h 1367127"/>
              <a:gd name="connsiteX139" fmla="*/ 1263817 w 1299218"/>
              <a:gd name="connsiteY139" fmla="*/ 1353541 h 1367127"/>
              <a:gd name="connsiteX140" fmla="*/ 1272956 w 1299218"/>
              <a:gd name="connsiteY140" fmla="*/ 1348429 h 1367127"/>
              <a:gd name="connsiteX141" fmla="*/ 1274345 w 1299218"/>
              <a:gd name="connsiteY141" fmla="*/ 1311299 h 1367127"/>
              <a:gd name="connsiteX142" fmla="*/ 1275155 w 1299218"/>
              <a:gd name="connsiteY142" fmla="*/ 1312376 h 1367127"/>
              <a:gd name="connsiteX143" fmla="*/ 1276890 w 1299218"/>
              <a:gd name="connsiteY143" fmla="*/ 1272018 h 1367127"/>
              <a:gd name="connsiteX144" fmla="*/ 1279204 w 1299218"/>
              <a:gd name="connsiteY144" fmla="*/ 1237982 h 1367127"/>
              <a:gd name="connsiteX145" fmla="*/ 1273998 w 1299218"/>
              <a:gd name="connsiteY145" fmla="*/ 1240539 h 1367127"/>
              <a:gd name="connsiteX146" fmla="*/ 1276312 w 1299218"/>
              <a:gd name="connsiteY146" fmla="*/ 1170316 h 1367127"/>
              <a:gd name="connsiteX147" fmla="*/ 1273304 w 1299218"/>
              <a:gd name="connsiteY147" fmla="*/ 1180405 h 1367127"/>
              <a:gd name="connsiteX148" fmla="*/ 1289848 w 1299218"/>
              <a:gd name="connsiteY148" fmla="*/ 1122828 h 1367127"/>
              <a:gd name="connsiteX149" fmla="*/ 1292162 w 1299218"/>
              <a:gd name="connsiteY149" fmla="*/ 1132648 h 1367127"/>
              <a:gd name="connsiteX150" fmla="*/ 1283832 w 1299218"/>
              <a:gd name="connsiteY150" fmla="*/ 1097806 h 1367127"/>
              <a:gd name="connsiteX151" fmla="*/ 1293781 w 1299218"/>
              <a:gd name="connsiteY151" fmla="*/ 1084353 h 1367127"/>
              <a:gd name="connsiteX152" fmla="*/ 1288922 w 1299218"/>
              <a:gd name="connsiteY152" fmla="*/ 999063 h 1367127"/>
              <a:gd name="connsiteX153" fmla="*/ 1281171 w 1299218"/>
              <a:gd name="connsiteY153" fmla="*/ 997180 h 1367127"/>
              <a:gd name="connsiteX154" fmla="*/ 1282906 w 1299218"/>
              <a:gd name="connsiteY154" fmla="*/ 920903 h 1367127"/>
              <a:gd name="connsiteX155" fmla="*/ 1285104 w 1299218"/>
              <a:gd name="connsiteY155" fmla="*/ 917002 h 1367127"/>
              <a:gd name="connsiteX156" fmla="*/ 1276543 w 1299218"/>
              <a:gd name="connsiteY156" fmla="*/ 854716 h 1367127"/>
              <a:gd name="connsiteX157" fmla="*/ 1284295 w 1299218"/>
              <a:gd name="connsiteY157" fmla="*/ 754628 h 1367127"/>
              <a:gd name="connsiteX158" fmla="*/ 1283369 w 1299218"/>
              <a:gd name="connsiteY158" fmla="*/ 704854 h 1367127"/>
              <a:gd name="connsiteX159" fmla="*/ 1285104 w 1299218"/>
              <a:gd name="connsiteY159" fmla="*/ 706199 h 1367127"/>
              <a:gd name="connsiteX160" fmla="*/ 1278278 w 1299218"/>
              <a:gd name="connsiteY160" fmla="*/ 652388 h 1367127"/>
              <a:gd name="connsiteX161" fmla="*/ 1281749 w 1299218"/>
              <a:gd name="connsiteY161" fmla="*/ 651043 h 1367127"/>
              <a:gd name="connsiteX162" fmla="*/ 1281749 w 1299218"/>
              <a:gd name="connsiteY162" fmla="*/ 589968 h 1367127"/>
              <a:gd name="connsiteX163" fmla="*/ 1291352 w 1299218"/>
              <a:gd name="connsiteY163" fmla="*/ 576515 h 1367127"/>
              <a:gd name="connsiteX164" fmla="*/ 1284757 w 1299218"/>
              <a:gd name="connsiteY164" fmla="*/ 555933 h 1367127"/>
              <a:gd name="connsiteX165" fmla="*/ 1280014 w 1299218"/>
              <a:gd name="connsiteY165" fmla="*/ 580551 h 1367127"/>
              <a:gd name="connsiteX166" fmla="*/ 1276080 w 1299218"/>
              <a:gd name="connsiteY166" fmla="*/ 561448 h 1367127"/>
              <a:gd name="connsiteX167" fmla="*/ 1281402 w 1299218"/>
              <a:gd name="connsiteY167" fmla="*/ 557413 h 1367127"/>
              <a:gd name="connsiteX168" fmla="*/ 1284873 w 1299218"/>
              <a:gd name="connsiteY168" fmla="*/ 457728 h 1367127"/>
              <a:gd name="connsiteX169" fmla="*/ 1289963 w 1299218"/>
              <a:gd name="connsiteY169" fmla="*/ 508983 h 1367127"/>
              <a:gd name="connsiteX170" fmla="*/ 1297368 w 1299218"/>
              <a:gd name="connsiteY170" fmla="*/ 485441 h 1367127"/>
              <a:gd name="connsiteX171" fmla="*/ 1287650 w 1299218"/>
              <a:gd name="connsiteY171" fmla="*/ 447235 h 136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299218" h="1367127">
                <a:moveTo>
                  <a:pt x="1287650" y="447235"/>
                </a:moveTo>
                <a:cubicBezTo>
                  <a:pt x="1297137" y="429074"/>
                  <a:pt x="1291699" y="415756"/>
                  <a:pt x="1299219" y="391945"/>
                </a:cubicBezTo>
                <a:cubicBezTo>
                  <a:pt x="1296905" y="392752"/>
                  <a:pt x="1294707" y="400420"/>
                  <a:pt x="1295864" y="379434"/>
                </a:cubicBezTo>
                <a:cubicBezTo>
                  <a:pt x="1295054" y="377984"/>
                  <a:pt x="1294357" y="376454"/>
                  <a:pt x="1293781" y="374860"/>
                </a:cubicBezTo>
                <a:cubicBezTo>
                  <a:pt x="1293781" y="374187"/>
                  <a:pt x="1293781" y="373918"/>
                  <a:pt x="1293781" y="373380"/>
                </a:cubicBezTo>
                <a:lnTo>
                  <a:pt x="1293781" y="374591"/>
                </a:lnTo>
                <a:cubicBezTo>
                  <a:pt x="1293781" y="373649"/>
                  <a:pt x="1293781" y="373515"/>
                  <a:pt x="1293781" y="374591"/>
                </a:cubicBezTo>
                <a:cubicBezTo>
                  <a:pt x="1293214" y="378378"/>
                  <a:pt x="1291994" y="381993"/>
                  <a:pt x="1290195" y="385219"/>
                </a:cubicBezTo>
                <a:cubicBezTo>
                  <a:pt x="1289155" y="382877"/>
                  <a:pt x="1288377" y="380391"/>
                  <a:pt x="1287881" y="377820"/>
                </a:cubicBezTo>
                <a:cubicBezTo>
                  <a:pt x="1290311" y="349165"/>
                  <a:pt x="1292046" y="324009"/>
                  <a:pt x="1283600" y="311498"/>
                </a:cubicBezTo>
                <a:cubicBezTo>
                  <a:pt x="1288575" y="308404"/>
                  <a:pt x="1291930" y="279615"/>
                  <a:pt x="1295170" y="308135"/>
                </a:cubicBezTo>
                <a:lnTo>
                  <a:pt x="1295170" y="281229"/>
                </a:lnTo>
                <a:cubicBezTo>
                  <a:pt x="1298281" y="264800"/>
                  <a:pt x="1298907" y="247865"/>
                  <a:pt x="1297021" y="231186"/>
                </a:cubicBezTo>
                <a:cubicBezTo>
                  <a:pt x="1298178" y="218675"/>
                  <a:pt x="1291236" y="199706"/>
                  <a:pt x="1295285" y="210603"/>
                </a:cubicBezTo>
                <a:lnTo>
                  <a:pt x="1292162" y="169169"/>
                </a:lnTo>
                <a:lnTo>
                  <a:pt x="1293434" y="169169"/>
                </a:lnTo>
                <a:cubicBezTo>
                  <a:pt x="1293434" y="149662"/>
                  <a:pt x="1291699" y="128811"/>
                  <a:pt x="1290658" y="108632"/>
                </a:cubicBezTo>
                <a:lnTo>
                  <a:pt x="1290658" y="100829"/>
                </a:lnTo>
                <a:lnTo>
                  <a:pt x="1290658" y="91143"/>
                </a:lnTo>
                <a:cubicBezTo>
                  <a:pt x="1290658" y="82892"/>
                  <a:pt x="1290658" y="74552"/>
                  <a:pt x="1290658" y="66121"/>
                </a:cubicBezTo>
                <a:cubicBezTo>
                  <a:pt x="1290658" y="49171"/>
                  <a:pt x="1291815" y="31548"/>
                  <a:pt x="1293781" y="11100"/>
                </a:cubicBezTo>
                <a:lnTo>
                  <a:pt x="1287071" y="9889"/>
                </a:lnTo>
                <a:cubicBezTo>
                  <a:pt x="1276659" y="10697"/>
                  <a:pt x="1266362" y="11504"/>
                  <a:pt x="1254908" y="11907"/>
                </a:cubicBezTo>
                <a:cubicBezTo>
                  <a:pt x="1249124" y="11907"/>
                  <a:pt x="1243339" y="11907"/>
                  <a:pt x="1236397" y="11907"/>
                </a:cubicBezTo>
                <a:lnTo>
                  <a:pt x="1226332" y="13253"/>
                </a:lnTo>
                <a:lnTo>
                  <a:pt x="1220894" y="13253"/>
                </a:lnTo>
                <a:lnTo>
                  <a:pt x="1217192" y="13253"/>
                </a:lnTo>
                <a:lnTo>
                  <a:pt x="1213374" y="8006"/>
                </a:lnTo>
                <a:cubicBezTo>
                  <a:pt x="1198218" y="9755"/>
                  <a:pt x="1167791" y="2759"/>
                  <a:pt x="1161312" y="8006"/>
                </a:cubicBezTo>
                <a:cubicBezTo>
                  <a:pt x="1144652" y="-6926"/>
                  <a:pt x="1087499" y="4105"/>
                  <a:pt x="1060658" y="1549"/>
                </a:cubicBezTo>
                <a:lnTo>
                  <a:pt x="1059617" y="8410"/>
                </a:lnTo>
                <a:cubicBezTo>
                  <a:pt x="1039996" y="8569"/>
                  <a:pt x="1020404" y="10187"/>
                  <a:pt x="1000960" y="13253"/>
                </a:cubicBezTo>
                <a:lnTo>
                  <a:pt x="1002349" y="19172"/>
                </a:lnTo>
                <a:cubicBezTo>
                  <a:pt x="982681" y="24149"/>
                  <a:pt x="951790" y="15001"/>
                  <a:pt x="920669" y="15539"/>
                </a:cubicBezTo>
                <a:cubicBezTo>
                  <a:pt x="922867" y="13253"/>
                  <a:pt x="930734" y="13925"/>
                  <a:pt x="936287" y="15539"/>
                </a:cubicBezTo>
                <a:cubicBezTo>
                  <a:pt x="899150" y="2087"/>
                  <a:pt x="857963" y="25494"/>
                  <a:pt x="824296" y="15539"/>
                </a:cubicBezTo>
                <a:cubicBezTo>
                  <a:pt x="817608" y="17449"/>
                  <a:pt x="810622" y="17449"/>
                  <a:pt x="803934" y="15539"/>
                </a:cubicBezTo>
                <a:lnTo>
                  <a:pt x="806016" y="15539"/>
                </a:lnTo>
                <a:lnTo>
                  <a:pt x="802545" y="15539"/>
                </a:lnTo>
                <a:lnTo>
                  <a:pt x="790976" y="12311"/>
                </a:lnTo>
                <a:cubicBezTo>
                  <a:pt x="794162" y="13734"/>
                  <a:pt x="797454" y="14815"/>
                  <a:pt x="800810" y="15539"/>
                </a:cubicBezTo>
                <a:cubicBezTo>
                  <a:pt x="792238" y="15381"/>
                  <a:pt x="783665" y="15740"/>
                  <a:pt x="775126" y="16616"/>
                </a:cubicBezTo>
                <a:lnTo>
                  <a:pt x="770614" y="10158"/>
                </a:lnTo>
                <a:lnTo>
                  <a:pt x="768416" y="10158"/>
                </a:lnTo>
                <a:cubicBezTo>
                  <a:pt x="759044" y="7871"/>
                  <a:pt x="760895" y="13253"/>
                  <a:pt x="765870" y="18095"/>
                </a:cubicBezTo>
                <a:cubicBezTo>
                  <a:pt x="761530" y="18980"/>
                  <a:pt x="757270" y="20331"/>
                  <a:pt x="753144" y="22131"/>
                </a:cubicBezTo>
                <a:cubicBezTo>
                  <a:pt x="745508" y="11638"/>
                  <a:pt x="727923" y="25629"/>
                  <a:pt x="717395" y="14463"/>
                </a:cubicBezTo>
                <a:cubicBezTo>
                  <a:pt x="711379" y="19441"/>
                  <a:pt x="675166" y="18768"/>
                  <a:pt x="665680" y="27916"/>
                </a:cubicBezTo>
                <a:cubicBezTo>
                  <a:pt x="655516" y="25629"/>
                  <a:pt x="645069" y="25629"/>
                  <a:pt x="634905" y="27916"/>
                </a:cubicBezTo>
                <a:lnTo>
                  <a:pt x="630393" y="19710"/>
                </a:lnTo>
                <a:lnTo>
                  <a:pt x="607254" y="30741"/>
                </a:lnTo>
                <a:cubicBezTo>
                  <a:pt x="593024" y="25763"/>
                  <a:pt x="587123" y="22804"/>
                  <a:pt x="601238" y="16481"/>
                </a:cubicBezTo>
                <a:cubicBezTo>
                  <a:pt x="567108" y="26167"/>
                  <a:pt x="573587" y="20113"/>
                  <a:pt x="544548" y="29934"/>
                </a:cubicBezTo>
                <a:lnTo>
                  <a:pt x="545936" y="24553"/>
                </a:lnTo>
                <a:cubicBezTo>
                  <a:pt x="535640" y="24553"/>
                  <a:pt x="519095" y="31952"/>
                  <a:pt x="512732" y="27512"/>
                </a:cubicBezTo>
                <a:cubicBezTo>
                  <a:pt x="489593" y="17423"/>
                  <a:pt x="397964" y="26167"/>
                  <a:pt x="338497" y="16750"/>
                </a:cubicBezTo>
                <a:cubicBezTo>
                  <a:pt x="350067" y="32355"/>
                  <a:pt x="310731" y="9755"/>
                  <a:pt x="308417" y="21862"/>
                </a:cubicBezTo>
                <a:cubicBezTo>
                  <a:pt x="304946" y="18095"/>
                  <a:pt x="296848" y="16078"/>
                  <a:pt x="306219" y="12849"/>
                </a:cubicBezTo>
                <a:cubicBezTo>
                  <a:pt x="275907" y="16481"/>
                  <a:pt x="260635" y="6930"/>
                  <a:pt x="239579" y="17154"/>
                </a:cubicBezTo>
                <a:cubicBezTo>
                  <a:pt x="236108" y="13522"/>
                  <a:pt x="246174" y="11773"/>
                  <a:pt x="243050" y="9620"/>
                </a:cubicBezTo>
                <a:cubicBezTo>
                  <a:pt x="240620" y="10427"/>
                  <a:pt x="233332" y="12714"/>
                  <a:pt x="230208" y="10562"/>
                </a:cubicBezTo>
                <a:cubicBezTo>
                  <a:pt x="227084" y="8410"/>
                  <a:pt x="234604" y="7468"/>
                  <a:pt x="239463" y="5854"/>
                </a:cubicBezTo>
                <a:cubicBezTo>
                  <a:pt x="208457" y="6526"/>
                  <a:pt x="204755" y="17826"/>
                  <a:pt x="203020" y="28589"/>
                </a:cubicBezTo>
                <a:cubicBezTo>
                  <a:pt x="191702" y="23288"/>
                  <a:pt x="178924" y="24279"/>
                  <a:pt x="168312" y="31279"/>
                </a:cubicBezTo>
                <a:cubicBezTo>
                  <a:pt x="162874" y="27781"/>
                  <a:pt x="153734" y="24149"/>
                  <a:pt x="172939" y="22804"/>
                </a:cubicBezTo>
                <a:cubicBezTo>
                  <a:pt x="162180" y="22804"/>
                  <a:pt x="106647" y="17692"/>
                  <a:pt x="105606" y="26302"/>
                </a:cubicBezTo>
                <a:cubicBezTo>
                  <a:pt x="99458" y="24705"/>
                  <a:pt x="93071" y="24844"/>
                  <a:pt x="86979" y="26705"/>
                </a:cubicBezTo>
                <a:lnTo>
                  <a:pt x="56204" y="26705"/>
                </a:lnTo>
                <a:cubicBezTo>
                  <a:pt x="47296" y="26705"/>
                  <a:pt x="38387" y="26705"/>
                  <a:pt x="23116" y="26705"/>
                </a:cubicBezTo>
                <a:lnTo>
                  <a:pt x="32950" y="28185"/>
                </a:lnTo>
                <a:cubicBezTo>
                  <a:pt x="30710" y="31834"/>
                  <a:pt x="26948" y="33790"/>
                  <a:pt x="23116" y="33297"/>
                </a:cubicBezTo>
                <a:cubicBezTo>
                  <a:pt x="23116" y="43656"/>
                  <a:pt x="20571" y="53610"/>
                  <a:pt x="21265" y="72713"/>
                </a:cubicBezTo>
                <a:lnTo>
                  <a:pt x="20339" y="71503"/>
                </a:lnTo>
                <a:cubicBezTo>
                  <a:pt x="18010" y="85365"/>
                  <a:pt x="17386" y="99543"/>
                  <a:pt x="18488" y="113609"/>
                </a:cubicBezTo>
                <a:cubicBezTo>
                  <a:pt x="19526" y="125744"/>
                  <a:pt x="18703" y="137997"/>
                  <a:pt x="16059" y="149797"/>
                </a:cubicBezTo>
                <a:lnTo>
                  <a:pt x="21612" y="146972"/>
                </a:lnTo>
                <a:cubicBezTo>
                  <a:pt x="33181" y="151680"/>
                  <a:pt x="14555" y="191904"/>
                  <a:pt x="19182" y="221365"/>
                </a:cubicBezTo>
                <a:lnTo>
                  <a:pt x="22306" y="210738"/>
                </a:lnTo>
                <a:cubicBezTo>
                  <a:pt x="26355" y="226746"/>
                  <a:pt x="6109" y="255400"/>
                  <a:pt x="4605" y="271813"/>
                </a:cubicBezTo>
                <a:cubicBezTo>
                  <a:pt x="3564" y="275310"/>
                  <a:pt x="2869" y="266297"/>
                  <a:pt x="2175" y="261320"/>
                </a:cubicBezTo>
                <a:cubicBezTo>
                  <a:pt x="-4882" y="303561"/>
                  <a:pt x="9464" y="266835"/>
                  <a:pt x="11084" y="298314"/>
                </a:cubicBezTo>
                <a:cubicBezTo>
                  <a:pt x="7150" y="304099"/>
                  <a:pt x="1134" y="290781"/>
                  <a:pt x="440" y="311767"/>
                </a:cubicBezTo>
                <a:cubicBezTo>
                  <a:pt x="-2800" y="322260"/>
                  <a:pt x="13166" y="373246"/>
                  <a:pt x="5646" y="402169"/>
                </a:cubicBezTo>
                <a:cubicBezTo>
                  <a:pt x="8654" y="395712"/>
                  <a:pt x="11662" y="389389"/>
                  <a:pt x="13976" y="404052"/>
                </a:cubicBezTo>
                <a:cubicBezTo>
                  <a:pt x="15017" y="426518"/>
                  <a:pt x="2407" y="464724"/>
                  <a:pt x="12009" y="484768"/>
                </a:cubicBezTo>
                <a:cubicBezTo>
                  <a:pt x="11199" y="487593"/>
                  <a:pt x="10390" y="488669"/>
                  <a:pt x="9695" y="488804"/>
                </a:cubicBezTo>
                <a:cubicBezTo>
                  <a:pt x="12125" y="506023"/>
                  <a:pt x="13745" y="544498"/>
                  <a:pt x="18951" y="554856"/>
                </a:cubicBezTo>
                <a:cubicBezTo>
                  <a:pt x="-254" y="570731"/>
                  <a:pt x="28206" y="661402"/>
                  <a:pt x="10505" y="660998"/>
                </a:cubicBezTo>
                <a:lnTo>
                  <a:pt x="11546" y="714136"/>
                </a:lnTo>
                <a:lnTo>
                  <a:pt x="9695" y="712791"/>
                </a:lnTo>
                <a:cubicBezTo>
                  <a:pt x="7829" y="732349"/>
                  <a:pt x="10339" y="752136"/>
                  <a:pt x="16984" y="770234"/>
                </a:cubicBezTo>
                <a:cubicBezTo>
                  <a:pt x="15827" y="778036"/>
                  <a:pt x="14207" y="772386"/>
                  <a:pt x="13282" y="771713"/>
                </a:cubicBezTo>
                <a:cubicBezTo>
                  <a:pt x="8799" y="803605"/>
                  <a:pt x="10820" y="836275"/>
                  <a:pt x="19182" y="867093"/>
                </a:cubicBezTo>
                <a:lnTo>
                  <a:pt x="13513" y="871398"/>
                </a:lnTo>
                <a:cubicBezTo>
                  <a:pt x="16868" y="882563"/>
                  <a:pt x="4489" y="942562"/>
                  <a:pt x="11199" y="990857"/>
                </a:cubicBezTo>
                <a:cubicBezTo>
                  <a:pt x="10505" y="990857"/>
                  <a:pt x="9464" y="989377"/>
                  <a:pt x="8654" y="985611"/>
                </a:cubicBezTo>
                <a:cubicBezTo>
                  <a:pt x="15364" y="1039421"/>
                  <a:pt x="-7312" y="1115563"/>
                  <a:pt x="13629" y="1135473"/>
                </a:cubicBezTo>
                <a:lnTo>
                  <a:pt x="18720" y="1171392"/>
                </a:lnTo>
                <a:cubicBezTo>
                  <a:pt x="20339" y="1124980"/>
                  <a:pt x="27744" y="1178253"/>
                  <a:pt x="31214" y="1159150"/>
                </a:cubicBezTo>
                <a:cubicBezTo>
                  <a:pt x="32487" y="1177446"/>
                  <a:pt x="24967" y="1206369"/>
                  <a:pt x="23926" y="1183903"/>
                </a:cubicBezTo>
                <a:lnTo>
                  <a:pt x="24967" y="1180405"/>
                </a:lnTo>
                <a:cubicBezTo>
                  <a:pt x="14092" y="1172199"/>
                  <a:pt x="21033" y="1238117"/>
                  <a:pt x="13398" y="1236772"/>
                </a:cubicBezTo>
                <a:lnTo>
                  <a:pt x="13398" y="1261794"/>
                </a:lnTo>
                <a:cubicBezTo>
                  <a:pt x="13398" y="1270538"/>
                  <a:pt x="13398" y="1279148"/>
                  <a:pt x="13398" y="1287892"/>
                </a:cubicBezTo>
                <a:cubicBezTo>
                  <a:pt x="13398" y="1311838"/>
                  <a:pt x="12588" y="1335783"/>
                  <a:pt x="12241" y="1359460"/>
                </a:cubicBezTo>
                <a:lnTo>
                  <a:pt x="64881" y="1361074"/>
                </a:lnTo>
                <a:lnTo>
                  <a:pt x="104911" y="1362689"/>
                </a:lnTo>
                <a:cubicBezTo>
                  <a:pt x="128744" y="1363765"/>
                  <a:pt x="152346" y="1364572"/>
                  <a:pt x="175716" y="1364706"/>
                </a:cubicBezTo>
                <a:lnTo>
                  <a:pt x="167155" y="1354886"/>
                </a:lnTo>
                <a:lnTo>
                  <a:pt x="192839" y="1354886"/>
                </a:lnTo>
                <a:cubicBezTo>
                  <a:pt x="199549" y="1357173"/>
                  <a:pt x="201863" y="1362554"/>
                  <a:pt x="183583" y="1362150"/>
                </a:cubicBezTo>
                <a:cubicBezTo>
                  <a:pt x="194351" y="1364795"/>
                  <a:pt x="205581" y="1362377"/>
                  <a:pt x="214821" y="1355424"/>
                </a:cubicBezTo>
                <a:cubicBezTo>
                  <a:pt x="250570" y="1359325"/>
                  <a:pt x="200822" y="1366859"/>
                  <a:pt x="211813" y="1367128"/>
                </a:cubicBezTo>
                <a:lnTo>
                  <a:pt x="226737" y="1366321"/>
                </a:lnTo>
                <a:lnTo>
                  <a:pt x="223382" y="1365245"/>
                </a:lnTo>
                <a:cubicBezTo>
                  <a:pt x="234221" y="1359355"/>
                  <a:pt x="246144" y="1356675"/>
                  <a:pt x="258090" y="1357442"/>
                </a:cubicBezTo>
                <a:cubicBezTo>
                  <a:pt x="272089" y="1359325"/>
                  <a:pt x="265263" y="1363496"/>
                  <a:pt x="270816" y="1363899"/>
                </a:cubicBezTo>
                <a:cubicBezTo>
                  <a:pt x="270816" y="1363899"/>
                  <a:pt x="272552" y="1364841"/>
                  <a:pt x="279146" y="1363899"/>
                </a:cubicBezTo>
                <a:lnTo>
                  <a:pt x="311425" y="1364706"/>
                </a:lnTo>
                <a:lnTo>
                  <a:pt x="298583" y="1356904"/>
                </a:lnTo>
                <a:cubicBezTo>
                  <a:pt x="312813" y="1353137"/>
                  <a:pt x="328895" y="1356904"/>
                  <a:pt x="313970" y="1348563"/>
                </a:cubicBezTo>
                <a:cubicBezTo>
                  <a:pt x="335952" y="1362016"/>
                  <a:pt x="434523" y="1353406"/>
                  <a:pt x="447944" y="1357577"/>
                </a:cubicBezTo>
                <a:cubicBezTo>
                  <a:pt x="469145" y="1352650"/>
                  <a:pt x="490815" y="1351021"/>
                  <a:pt x="512385" y="1352734"/>
                </a:cubicBezTo>
                <a:cubicBezTo>
                  <a:pt x="506253" y="1351119"/>
                  <a:pt x="502667" y="1342375"/>
                  <a:pt x="523955" y="1343451"/>
                </a:cubicBezTo>
                <a:cubicBezTo>
                  <a:pt x="516203" y="1361478"/>
                  <a:pt x="562596" y="1351254"/>
                  <a:pt x="579719" y="1364303"/>
                </a:cubicBezTo>
                <a:cubicBezTo>
                  <a:pt x="564447" y="1355693"/>
                  <a:pt x="639880" y="1362150"/>
                  <a:pt x="615931" y="1349909"/>
                </a:cubicBezTo>
                <a:cubicBezTo>
                  <a:pt x="633517" y="1351388"/>
                  <a:pt x="616972" y="1356635"/>
                  <a:pt x="630393" y="1360940"/>
                </a:cubicBezTo>
                <a:cubicBezTo>
                  <a:pt x="672390" y="1353944"/>
                  <a:pt x="722948" y="1365379"/>
                  <a:pt x="774895" y="1363092"/>
                </a:cubicBezTo>
                <a:cubicBezTo>
                  <a:pt x="775704" y="1360671"/>
                  <a:pt x="767027" y="1357038"/>
                  <a:pt x="778134" y="1353541"/>
                </a:cubicBezTo>
                <a:lnTo>
                  <a:pt x="805553" y="1365379"/>
                </a:lnTo>
                <a:cubicBezTo>
                  <a:pt x="815850" y="1364303"/>
                  <a:pt x="815040" y="1351926"/>
                  <a:pt x="833783" y="1359998"/>
                </a:cubicBezTo>
                <a:cubicBezTo>
                  <a:pt x="831122" y="1357980"/>
                  <a:pt x="827188" y="1355021"/>
                  <a:pt x="833783" y="1354213"/>
                </a:cubicBezTo>
                <a:cubicBezTo>
                  <a:pt x="935593" y="1365783"/>
                  <a:pt x="1042032" y="1344797"/>
                  <a:pt x="1144999" y="1366455"/>
                </a:cubicBezTo>
                <a:cubicBezTo>
                  <a:pt x="1131000" y="1361881"/>
                  <a:pt x="1140371" y="1361343"/>
                  <a:pt x="1151015" y="1361209"/>
                </a:cubicBezTo>
                <a:cubicBezTo>
                  <a:pt x="1144074" y="1360133"/>
                  <a:pt x="1151015" y="1355424"/>
                  <a:pt x="1149858" y="1352195"/>
                </a:cubicBezTo>
                <a:lnTo>
                  <a:pt x="1193128" y="1361074"/>
                </a:lnTo>
                <a:cubicBezTo>
                  <a:pt x="1199722" y="1353541"/>
                  <a:pt x="1227836" y="1358249"/>
                  <a:pt x="1239405" y="1354886"/>
                </a:cubicBezTo>
                <a:lnTo>
                  <a:pt x="1241603" y="1354886"/>
                </a:lnTo>
                <a:cubicBezTo>
                  <a:pt x="1249933" y="1354886"/>
                  <a:pt x="1258263" y="1354886"/>
                  <a:pt x="1273072" y="1354886"/>
                </a:cubicBezTo>
                <a:lnTo>
                  <a:pt x="1263817" y="1353541"/>
                </a:lnTo>
                <a:cubicBezTo>
                  <a:pt x="1265865" y="1350068"/>
                  <a:pt x="1269345" y="1348121"/>
                  <a:pt x="1272956" y="1348429"/>
                </a:cubicBezTo>
                <a:cubicBezTo>
                  <a:pt x="1272956" y="1338743"/>
                  <a:pt x="1274923" y="1328922"/>
                  <a:pt x="1274345" y="1311299"/>
                </a:cubicBezTo>
                <a:lnTo>
                  <a:pt x="1275155" y="1312376"/>
                </a:lnTo>
                <a:cubicBezTo>
                  <a:pt x="1277398" y="1299090"/>
                  <a:pt x="1277983" y="1285497"/>
                  <a:pt x="1276890" y="1272018"/>
                </a:cubicBezTo>
                <a:cubicBezTo>
                  <a:pt x="1275915" y="1260603"/>
                  <a:pt x="1276698" y="1249077"/>
                  <a:pt x="1279204" y="1237982"/>
                </a:cubicBezTo>
                <a:lnTo>
                  <a:pt x="1273998" y="1240539"/>
                </a:lnTo>
                <a:cubicBezTo>
                  <a:pt x="1262428" y="1236099"/>
                  <a:pt x="1280592" y="1198163"/>
                  <a:pt x="1276312" y="1170316"/>
                </a:cubicBezTo>
                <a:lnTo>
                  <a:pt x="1273304" y="1180405"/>
                </a:lnTo>
                <a:cubicBezTo>
                  <a:pt x="1269486" y="1165204"/>
                  <a:pt x="1288459" y="1138029"/>
                  <a:pt x="1289848" y="1122828"/>
                </a:cubicBezTo>
                <a:cubicBezTo>
                  <a:pt x="1290889" y="1119465"/>
                  <a:pt x="1291467" y="1128074"/>
                  <a:pt x="1292162" y="1132648"/>
                </a:cubicBezTo>
                <a:cubicBezTo>
                  <a:pt x="1298756" y="1092290"/>
                  <a:pt x="1285336" y="1127536"/>
                  <a:pt x="1283832" y="1097806"/>
                </a:cubicBezTo>
                <a:cubicBezTo>
                  <a:pt x="1287418" y="1092290"/>
                  <a:pt x="1293087" y="1104801"/>
                  <a:pt x="1293781" y="1084353"/>
                </a:cubicBezTo>
                <a:cubicBezTo>
                  <a:pt x="1296789" y="1074398"/>
                  <a:pt x="1282212" y="1026238"/>
                  <a:pt x="1288922" y="999063"/>
                </a:cubicBezTo>
                <a:cubicBezTo>
                  <a:pt x="1286030" y="1004982"/>
                  <a:pt x="1283253" y="1011036"/>
                  <a:pt x="1281171" y="997180"/>
                </a:cubicBezTo>
                <a:cubicBezTo>
                  <a:pt x="1280130" y="976059"/>
                  <a:pt x="1291815" y="940006"/>
                  <a:pt x="1282906" y="920903"/>
                </a:cubicBezTo>
                <a:cubicBezTo>
                  <a:pt x="1283716" y="918213"/>
                  <a:pt x="1284410" y="917137"/>
                  <a:pt x="1285104" y="917002"/>
                </a:cubicBezTo>
                <a:cubicBezTo>
                  <a:pt x="1282790" y="900859"/>
                  <a:pt x="1281286" y="864537"/>
                  <a:pt x="1276543" y="854716"/>
                </a:cubicBezTo>
                <a:cubicBezTo>
                  <a:pt x="1294360" y="839784"/>
                  <a:pt x="1267750" y="754225"/>
                  <a:pt x="1284295" y="754628"/>
                </a:cubicBezTo>
                <a:lnTo>
                  <a:pt x="1283369" y="704854"/>
                </a:lnTo>
                <a:lnTo>
                  <a:pt x="1285104" y="706199"/>
                </a:lnTo>
                <a:cubicBezTo>
                  <a:pt x="1286829" y="687878"/>
                  <a:pt x="1284479" y="669350"/>
                  <a:pt x="1278278" y="652388"/>
                </a:cubicBezTo>
                <a:cubicBezTo>
                  <a:pt x="1279435" y="644989"/>
                  <a:pt x="1280939" y="650370"/>
                  <a:pt x="1281749" y="651043"/>
                </a:cubicBezTo>
                <a:cubicBezTo>
                  <a:pt x="1284309" y="630793"/>
                  <a:pt x="1284309" y="610218"/>
                  <a:pt x="1281749" y="589968"/>
                </a:cubicBezTo>
                <a:cubicBezTo>
                  <a:pt x="1285504" y="586060"/>
                  <a:pt x="1288740" y="581526"/>
                  <a:pt x="1291352" y="576515"/>
                </a:cubicBezTo>
                <a:cubicBezTo>
                  <a:pt x="1289385" y="576515"/>
                  <a:pt x="1287534" y="576515"/>
                  <a:pt x="1284757" y="555933"/>
                </a:cubicBezTo>
                <a:cubicBezTo>
                  <a:pt x="1283369" y="559699"/>
                  <a:pt x="1281865" y="572345"/>
                  <a:pt x="1280014" y="580551"/>
                </a:cubicBezTo>
                <a:cubicBezTo>
                  <a:pt x="1278973" y="575035"/>
                  <a:pt x="1277700" y="568847"/>
                  <a:pt x="1276080" y="561448"/>
                </a:cubicBezTo>
                <a:lnTo>
                  <a:pt x="1281402" y="557413"/>
                </a:lnTo>
                <a:cubicBezTo>
                  <a:pt x="1278625" y="547861"/>
                  <a:pt x="1287765" y="500508"/>
                  <a:pt x="1284873" y="457728"/>
                </a:cubicBezTo>
                <a:cubicBezTo>
                  <a:pt x="1289098" y="474344"/>
                  <a:pt x="1290821" y="491685"/>
                  <a:pt x="1289963" y="508983"/>
                </a:cubicBezTo>
                <a:cubicBezTo>
                  <a:pt x="1296905" y="497548"/>
                  <a:pt x="1289154" y="503198"/>
                  <a:pt x="1297368" y="485441"/>
                </a:cubicBezTo>
                <a:cubicBezTo>
                  <a:pt x="1287765" y="501853"/>
                  <a:pt x="1298293" y="422617"/>
                  <a:pt x="1287650" y="447235"/>
                </a:cubicBezTo>
                <a:close/>
              </a:path>
            </a:pathLst>
          </a:custGeom>
          <a:noFill/>
          <a:ln w="11566" cap="flat">
            <a:noFill/>
            <a:prstDash val="solid"/>
            <a:miter/>
          </a:ln>
        </p:spPr>
        <p:txBody>
          <a:bodyPr rtlCol="0" anchor="t"/>
          <a:lstStyle/>
          <a:p>
            <a:pPr>
              <a:lnSpc>
                <a:spcPct val="110000"/>
              </a:lnSpc>
            </a:pPr>
            <a:r>
              <a:rPr lang="en-US" dirty="0">
                <a:latin typeface="Comic Sans MS" panose="030F0902030302020204" pitchFamily="66" charset="0"/>
              </a:rPr>
              <a:t>I feel…</a:t>
            </a:r>
          </a:p>
        </p:txBody>
      </p:sp>
      <p:sp>
        <p:nvSpPr>
          <p:cNvPr id="53" name="Freeform 52">
            <a:extLst>
              <a:ext uri="{FF2B5EF4-FFF2-40B4-BE49-F238E27FC236}">
                <a16:creationId xmlns:a16="http://schemas.microsoft.com/office/drawing/2014/main" id="{BECF299C-F2C3-4C42-8C74-EB174BBF4B41}"/>
              </a:ext>
            </a:extLst>
          </p:cNvPr>
          <p:cNvSpPr/>
          <p:nvPr/>
        </p:nvSpPr>
        <p:spPr>
          <a:xfrm>
            <a:off x="5350290" y="2460780"/>
            <a:ext cx="1528881" cy="1367128"/>
          </a:xfrm>
          <a:custGeom>
            <a:avLst/>
            <a:gdLst>
              <a:gd name="connsiteX0" fmla="*/ 1409461 w 1422125"/>
              <a:gd name="connsiteY0" fmla="*/ 418259 h 1278553"/>
              <a:gd name="connsiteX1" fmla="*/ 1422125 w 1422125"/>
              <a:gd name="connsiteY1" fmla="*/ 366551 h 1278553"/>
              <a:gd name="connsiteX2" fmla="*/ 1418453 w 1422125"/>
              <a:gd name="connsiteY2" fmla="*/ 354851 h 1278553"/>
              <a:gd name="connsiteX3" fmla="*/ 1416173 w 1422125"/>
              <a:gd name="connsiteY3" fmla="*/ 350573 h 1278553"/>
              <a:gd name="connsiteX4" fmla="*/ 1416173 w 1422125"/>
              <a:gd name="connsiteY4" fmla="*/ 349189 h 1278553"/>
              <a:gd name="connsiteX5" fmla="*/ 1416173 w 1422125"/>
              <a:gd name="connsiteY5" fmla="*/ 350322 h 1278553"/>
              <a:gd name="connsiteX6" fmla="*/ 1416173 w 1422125"/>
              <a:gd name="connsiteY6" fmla="*/ 350322 h 1278553"/>
              <a:gd name="connsiteX7" fmla="*/ 1412247 w 1422125"/>
              <a:gd name="connsiteY7" fmla="*/ 360261 h 1278553"/>
              <a:gd name="connsiteX8" fmla="*/ 1409715 w 1422125"/>
              <a:gd name="connsiteY8" fmla="*/ 353341 h 1278553"/>
              <a:gd name="connsiteX9" fmla="*/ 1405029 w 1422125"/>
              <a:gd name="connsiteY9" fmla="*/ 291316 h 1278553"/>
              <a:gd name="connsiteX10" fmla="*/ 1417693 w 1422125"/>
              <a:gd name="connsiteY10" fmla="*/ 288171 h 1278553"/>
              <a:gd name="connsiteX11" fmla="*/ 1417693 w 1422125"/>
              <a:gd name="connsiteY11" fmla="*/ 263009 h 1278553"/>
              <a:gd name="connsiteX12" fmla="*/ 1419719 w 1422125"/>
              <a:gd name="connsiteY12" fmla="*/ 216207 h 1278553"/>
              <a:gd name="connsiteX13" fmla="*/ 1417819 w 1422125"/>
              <a:gd name="connsiteY13" fmla="*/ 196958 h 1278553"/>
              <a:gd name="connsiteX14" fmla="*/ 1414400 w 1422125"/>
              <a:gd name="connsiteY14" fmla="*/ 158209 h 1278553"/>
              <a:gd name="connsiteX15" fmla="*/ 1415793 w 1422125"/>
              <a:gd name="connsiteY15" fmla="*/ 158209 h 1278553"/>
              <a:gd name="connsiteX16" fmla="*/ 1412754 w 1422125"/>
              <a:gd name="connsiteY16" fmla="*/ 101594 h 1278553"/>
              <a:gd name="connsiteX17" fmla="*/ 1412754 w 1422125"/>
              <a:gd name="connsiteY17" fmla="*/ 94297 h 1278553"/>
              <a:gd name="connsiteX18" fmla="*/ 1412754 w 1422125"/>
              <a:gd name="connsiteY18" fmla="*/ 85238 h 1278553"/>
              <a:gd name="connsiteX19" fmla="*/ 1412754 w 1422125"/>
              <a:gd name="connsiteY19" fmla="*/ 61838 h 1278553"/>
              <a:gd name="connsiteX20" fmla="*/ 1416173 w 1422125"/>
              <a:gd name="connsiteY20" fmla="*/ 10381 h 1278553"/>
              <a:gd name="connsiteX21" fmla="*/ 1408828 w 1422125"/>
              <a:gd name="connsiteY21" fmla="*/ 9249 h 1278553"/>
              <a:gd name="connsiteX22" fmla="*/ 1373623 w 1422125"/>
              <a:gd name="connsiteY22" fmla="*/ 11136 h 1278553"/>
              <a:gd name="connsiteX23" fmla="*/ 1353361 w 1422125"/>
              <a:gd name="connsiteY23" fmla="*/ 11136 h 1278553"/>
              <a:gd name="connsiteX24" fmla="*/ 1342343 w 1422125"/>
              <a:gd name="connsiteY24" fmla="*/ 12394 h 1278553"/>
              <a:gd name="connsiteX25" fmla="*/ 1336391 w 1422125"/>
              <a:gd name="connsiteY25" fmla="*/ 12394 h 1278553"/>
              <a:gd name="connsiteX26" fmla="*/ 1332338 w 1422125"/>
              <a:gd name="connsiteY26" fmla="*/ 12394 h 1278553"/>
              <a:gd name="connsiteX27" fmla="*/ 1328159 w 1422125"/>
              <a:gd name="connsiteY27" fmla="*/ 7487 h 1278553"/>
              <a:gd name="connsiteX28" fmla="*/ 1271172 w 1422125"/>
              <a:gd name="connsiteY28" fmla="*/ 7487 h 1278553"/>
              <a:gd name="connsiteX29" fmla="*/ 1160997 w 1422125"/>
              <a:gd name="connsiteY29" fmla="*/ 1448 h 1278553"/>
              <a:gd name="connsiteX30" fmla="*/ 1159857 w 1422125"/>
              <a:gd name="connsiteY30" fmla="*/ 7865 h 1278553"/>
              <a:gd name="connsiteX31" fmla="*/ 1095651 w 1422125"/>
              <a:gd name="connsiteY31" fmla="*/ 12394 h 1278553"/>
              <a:gd name="connsiteX32" fmla="*/ 1097171 w 1422125"/>
              <a:gd name="connsiteY32" fmla="*/ 17930 h 1278553"/>
              <a:gd name="connsiteX33" fmla="*/ 1007764 w 1422125"/>
              <a:gd name="connsiteY33" fmla="*/ 14533 h 1278553"/>
              <a:gd name="connsiteX34" fmla="*/ 1024860 w 1422125"/>
              <a:gd name="connsiteY34" fmla="*/ 14533 h 1278553"/>
              <a:gd name="connsiteX35" fmla="*/ 902274 w 1422125"/>
              <a:gd name="connsiteY35" fmla="*/ 14533 h 1278553"/>
              <a:gd name="connsiteX36" fmla="*/ 879986 w 1422125"/>
              <a:gd name="connsiteY36" fmla="*/ 14533 h 1278553"/>
              <a:gd name="connsiteX37" fmla="*/ 882265 w 1422125"/>
              <a:gd name="connsiteY37" fmla="*/ 14533 h 1278553"/>
              <a:gd name="connsiteX38" fmla="*/ 878466 w 1422125"/>
              <a:gd name="connsiteY38" fmla="*/ 14533 h 1278553"/>
              <a:gd name="connsiteX39" fmla="*/ 865802 w 1422125"/>
              <a:gd name="connsiteY39" fmla="*/ 11513 h 1278553"/>
              <a:gd name="connsiteX40" fmla="*/ 876567 w 1422125"/>
              <a:gd name="connsiteY40" fmla="*/ 14533 h 1278553"/>
              <a:gd name="connsiteX41" fmla="*/ 848453 w 1422125"/>
              <a:gd name="connsiteY41" fmla="*/ 15539 h 1278553"/>
              <a:gd name="connsiteX42" fmla="*/ 843514 w 1422125"/>
              <a:gd name="connsiteY42" fmla="*/ 9500 h 1278553"/>
              <a:gd name="connsiteX43" fmla="*/ 841108 w 1422125"/>
              <a:gd name="connsiteY43" fmla="*/ 9500 h 1278553"/>
              <a:gd name="connsiteX44" fmla="*/ 838322 w 1422125"/>
              <a:gd name="connsiteY44" fmla="*/ 16923 h 1278553"/>
              <a:gd name="connsiteX45" fmla="*/ 824391 w 1422125"/>
              <a:gd name="connsiteY45" fmla="*/ 20697 h 1278553"/>
              <a:gd name="connsiteX46" fmla="*/ 785260 w 1422125"/>
              <a:gd name="connsiteY46" fmla="*/ 13526 h 1278553"/>
              <a:gd name="connsiteX47" fmla="*/ 728653 w 1422125"/>
              <a:gd name="connsiteY47" fmla="*/ 26107 h 1278553"/>
              <a:gd name="connsiteX48" fmla="*/ 694967 w 1422125"/>
              <a:gd name="connsiteY48" fmla="*/ 26107 h 1278553"/>
              <a:gd name="connsiteX49" fmla="*/ 690028 w 1422125"/>
              <a:gd name="connsiteY49" fmla="*/ 18433 h 1278553"/>
              <a:gd name="connsiteX50" fmla="*/ 664700 w 1422125"/>
              <a:gd name="connsiteY50" fmla="*/ 28749 h 1278553"/>
              <a:gd name="connsiteX51" fmla="*/ 658115 w 1422125"/>
              <a:gd name="connsiteY51" fmla="*/ 15413 h 1278553"/>
              <a:gd name="connsiteX52" fmla="*/ 596062 w 1422125"/>
              <a:gd name="connsiteY52" fmla="*/ 27994 h 1278553"/>
              <a:gd name="connsiteX53" fmla="*/ 597582 w 1422125"/>
              <a:gd name="connsiteY53" fmla="*/ 22962 h 1278553"/>
              <a:gd name="connsiteX54" fmla="*/ 561237 w 1422125"/>
              <a:gd name="connsiteY54" fmla="*/ 25730 h 1278553"/>
              <a:gd name="connsiteX55" fmla="*/ 370519 w 1422125"/>
              <a:gd name="connsiteY55" fmla="*/ 15665 h 1278553"/>
              <a:gd name="connsiteX56" fmla="*/ 337593 w 1422125"/>
              <a:gd name="connsiteY56" fmla="*/ 20446 h 1278553"/>
              <a:gd name="connsiteX57" fmla="*/ 335187 w 1422125"/>
              <a:gd name="connsiteY57" fmla="*/ 12016 h 1278553"/>
              <a:gd name="connsiteX58" fmla="*/ 262243 w 1422125"/>
              <a:gd name="connsiteY58" fmla="*/ 16042 h 1278553"/>
              <a:gd name="connsiteX59" fmla="*/ 266042 w 1422125"/>
              <a:gd name="connsiteY59" fmla="*/ 8997 h 1278553"/>
              <a:gd name="connsiteX60" fmla="*/ 251986 w 1422125"/>
              <a:gd name="connsiteY60" fmla="*/ 9878 h 1278553"/>
              <a:gd name="connsiteX61" fmla="*/ 262117 w 1422125"/>
              <a:gd name="connsiteY61" fmla="*/ 5474 h 1278553"/>
              <a:gd name="connsiteX62" fmla="*/ 222225 w 1422125"/>
              <a:gd name="connsiteY62" fmla="*/ 26736 h 1278553"/>
              <a:gd name="connsiteX63" fmla="*/ 184234 w 1422125"/>
              <a:gd name="connsiteY63" fmla="*/ 29253 h 1278553"/>
              <a:gd name="connsiteX64" fmla="*/ 189299 w 1422125"/>
              <a:gd name="connsiteY64" fmla="*/ 21326 h 1278553"/>
              <a:gd name="connsiteX65" fmla="*/ 115596 w 1422125"/>
              <a:gd name="connsiteY65" fmla="*/ 24598 h 1278553"/>
              <a:gd name="connsiteX66" fmla="*/ 95207 w 1422125"/>
              <a:gd name="connsiteY66" fmla="*/ 24975 h 1278553"/>
              <a:gd name="connsiteX67" fmla="*/ 61521 w 1422125"/>
              <a:gd name="connsiteY67" fmla="*/ 24975 h 1278553"/>
              <a:gd name="connsiteX68" fmla="*/ 25303 w 1422125"/>
              <a:gd name="connsiteY68" fmla="*/ 24975 h 1278553"/>
              <a:gd name="connsiteX69" fmla="*/ 36067 w 1422125"/>
              <a:gd name="connsiteY69" fmla="*/ 26359 h 1278553"/>
              <a:gd name="connsiteX70" fmla="*/ 25303 w 1422125"/>
              <a:gd name="connsiteY70" fmla="*/ 31140 h 1278553"/>
              <a:gd name="connsiteX71" fmla="*/ 23276 w 1422125"/>
              <a:gd name="connsiteY71" fmla="*/ 68002 h 1278553"/>
              <a:gd name="connsiteX72" fmla="*/ 22263 w 1422125"/>
              <a:gd name="connsiteY72" fmla="*/ 66870 h 1278553"/>
              <a:gd name="connsiteX73" fmla="*/ 20237 w 1422125"/>
              <a:gd name="connsiteY73" fmla="*/ 106249 h 1278553"/>
              <a:gd name="connsiteX74" fmla="*/ 17578 w 1422125"/>
              <a:gd name="connsiteY74" fmla="*/ 140092 h 1278553"/>
              <a:gd name="connsiteX75" fmla="*/ 23656 w 1422125"/>
              <a:gd name="connsiteY75" fmla="*/ 137450 h 1278553"/>
              <a:gd name="connsiteX76" fmla="*/ 20997 w 1422125"/>
              <a:gd name="connsiteY76" fmla="*/ 207023 h 1278553"/>
              <a:gd name="connsiteX77" fmla="*/ 24416 w 1422125"/>
              <a:gd name="connsiteY77" fmla="*/ 197084 h 1278553"/>
              <a:gd name="connsiteX78" fmla="*/ 5040 w 1422125"/>
              <a:gd name="connsiteY78" fmla="*/ 254202 h 1278553"/>
              <a:gd name="connsiteX79" fmla="*/ 2381 w 1422125"/>
              <a:gd name="connsiteY79" fmla="*/ 244389 h 1278553"/>
              <a:gd name="connsiteX80" fmla="*/ 12132 w 1422125"/>
              <a:gd name="connsiteY80" fmla="*/ 278987 h 1278553"/>
              <a:gd name="connsiteX81" fmla="*/ 482 w 1422125"/>
              <a:gd name="connsiteY81" fmla="*/ 291568 h 1278553"/>
              <a:gd name="connsiteX82" fmla="*/ 6180 w 1422125"/>
              <a:gd name="connsiteY82" fmla="*/ 376113 h 1278553"/>
              <a:gd name="connsiteX83" fmla="*/ 15298 w 1422125"/>
              <a:gd name="connsiteY83" fmla="*/ 377874 h 1278553"/>
              <a:gd name="connsiteX84" fmla="*/ 13145 w 1422125"/>
              <a:gd name="connsiteY84" fmla="*/ 453361 h 1278553"/>
              <a:gd name="connsiteX85" fmla="*/ 10613 w 1422125"/>
              <a:gd name="connsiteY85" fmla="*/ 457135 h 1278553"/>
              <a:gd name="connsiteX86" fmla="*/ 20744 w 1422125"/>
              <a:gd name="connsiteY86" fmla="*/ 518908 h 1278553"/>
              <a:gd name="connsiteX87" fmla="*/ 11499 w 1422125"/>
              <a:gd name="connsiteY87" fmla="*/ 618173 h 1278553"/>
              <a:gd name="connsiteX88" fmla="*/ 12639 w 1422125"/>
              <a:gd name="connsiteY88" fmla="*/ 667868 h 1278553"/>
              <a:gd name="connsiteX89" fmla="*/ 10613 w 1422125"/>
              <a:gd name="connsiteY89" fmla="*/ 666610 h 1278553"/>
              <a:gd name="connsiteX90" fmla="*/ 18591 w 1422125"/>
              <a:gd name="connsiteY90" fmla="*/ 720331 h 1278553"/>
              <a:gd name="connsiteX91" fmla="*/ 14538 w 1422125"/>
              <a:gd name="connsiteY91" fmla="*/ 721715 h 1278553"/>
              <a:gd name="connsiteX92" fmla="*/ 20997 w 1422125"/>
              <a:gd name="connsiteY92" fmla="*/ 810915 h 1278553"/>
              <a:gd name="connsiteX93" fmla="*/ 14792 w 1422125"/>
              <a:gd name="connsiteY93" fmla="*/ 814941 h 1278553"/>
              <a:gd name="connsiteX94" fmla="*/ 12259 w 1422125"/>
              <a:gd name="connsiteY94" fmla="*/ 926661 h 1278553"/>
              <a:gd name="connsiteX95" fmla="*/ 9473 w 1422125"/>
              <a:gd name="connsiteY95" fmla="*/ 921754 h 1278553"/>
              <a:gd name="connsiteX96" fmla="*/ 14918 w 1422125"/>
              <a:gd name="connsiteY96" fmla="*/ 1061908 h 1278553"/>
              <a:gd name="connsiteX97" fmla="*/ 20490 w 1422125"/>
              <a:gd name="connsiteY97" fmla="*/ 1095499 h 1278553"/>
              <a:gd name="connsiteX98" fmla="*/ 34167 w 1422125"/>
              <a:gd name="connsiteY98" fmla="*/ 1084050 h 1278553"/>
              <a:gd name="connsiteX99" fmla="*/ 26189 w 1422125"/>
              <a:gd name="connsiteY99" fmla="*/ 1107199 h 1278553"/>
              <a:gd name="connsiteX100" fmla="*/ 27329 w 1422125"/>
              <a:gd name="connsiteY100" fmla="*/ 1103928 h 1278553"/>
              <a:gd name="connsiteX101" fmla="*/ 14665 w 1422125"/>
              <a:gd name="connsiteY101" fmla="*/ 1156643 h 1278553"/>
              <a:gd name="connsiteX102" fmla="*/ 14665 w 1422125"/>
              <a:gd name="connsiteY102" fmla="*/ 1180044 h 1278553"/>
              <a:gd name="connsiteX103" fmla="*/ 14665 w 1422125"/>
              <a:gd name="connsiteY103" fmla="*/ 1204451 h 1278553"/>
              <a:gd name="connsiteX104" fmla="*/ 13399 w 1422125"/>
              <a:gd name="connsiteY104" fmla="*/ 1271382 h 1278553"/>
              <a:gd name="connsiteX105" fmla="*/ 71019 w 1422125"/>
              <a:gd name="connsiteY105" fmla="*/ 1272892 h 1278553"/>
              <a:gd name="connsiteX106" fmla="*/ 114836 w 1422125"/>
              <a:gd name="connsiteY106" fmla="*/ 1274402 h 1278553"/>
              <a:gd name="connsiteX107" fmla="*/ 192339 w 1422125"/>
              <a:gd name="connsiteY107" fmla="*/ 1276289 h 1278553"/>
              <a:gd name="connsiteX108" fmla="*/ 182968 w 1422125"/>
              <a:gd name="connsiteY108" fmla="*/ 1267105 h 1278553"/>
              <a:gd name="connsiteX109" fmla="*/ 211081 w 1422125"/>
              <a:gd name="connsiteY109" fmla="*/ 1267105 h 1278553"/>
              <a:gd name="connsiteX110" fmla="*/ 200950 w 1422125"/>
              <a:gd name="connsiteY110" fmla="*/ 1273899 h 1278553"/>
              <a:gd name="connsiteX111" fmla="*/ 235143 w 1422125"/>
              <a:gd name="connsiteY111" fmla="*/ 1267608 h 1278553"/>
              <a:gd name="connsiteX112" fmla="*/ 231850 w 1422125"/>
              <a:gd name="connsiteY112" fmla="*/ 1278554 h 1278553"/>
              <a:gd name="connsiteX113" fmla="*/ 248186 w 1422125"/>
              <a:gd name="connsiteY113" fmla="*/ 1277799 h 1278553"/>
              <a:gd name="connsiteX114" fmla="*/ 244514 w 1422125"/>
              <a:gd name="connsiteY114" fmla="*/ 1276792 h 1278553"/>
              <a:gd name="connsiteX115" fmla="*/ 282505 w 1422125"/>
              <a:gd name="connsiteY115" fmla="*/ 1269495 h 1278553"/>
              <a:gd name="connsiteX116" fmla="*/ 296436 w 1422125"/>
              <a:gd name="connsiteY116" fmla="*/ 1275534 h 1278553"/>
              <a:gd name="connsiteX117" fmla="*/ 305554 w 1422125"/>
              <a:gd name="connsiteY117" fmla="*/ 1275534 h 1278553"/>
              <a:gd name="connsiteX118" fmla="*/ 340886 w 1422125"/>
              <a:gd name="connsiteY118" fmla="*/ 1276289 h 1278553"/>
              <a:gd name="connsiteX119" fmla="*/ 326829 w 1422125"/>
              <a:gd name="connsiteY119" fmla="*/ 1268992 h 1278553"/>
              <a:gd name="connsiteX120" fmla="*/ 343672 w 1422125"/>
              <a:gd name="connsiteY120" fmla="*/ 1261192 h 1278553"/>
              <a:gd name="connsiteX121" fmla="*/ 490319 w 1422125"/>
              <a:gd name="connsiteY121" fmla="*/ 1269621 h 1278553"/>
              <a:gd name="connsiteX122" fmla="*/ 560857 w 1422125"/>
              <a:gd name="connsiteY122" fmla="*/ 1265092 h 1278553"/>
              <a:gd name="connsiteX123" fmla="*/ 573521 w 1422125"/>
              <a:gd name="connsiteY123" fmla="*/ 1256411 h 1278553"/>
              <a:gd name="connsiteX124" fmla="*/ 634560 w 1422125"/>
              <a:gd name="connsiteY124" fmla="*/ 1275912 h 1278553"/>
              <a:gd name="connsiteX125" fmla="*/ 674198 w 1422125"/>
              <a:gd name="connsiteY125" fmla="*/ 1262450 h 1278553"/>
              <a:gd name="connsiteX126" fmla="*/ 690028 w 1422125"/>
              <a:gd name="connsiteY126" fmla="*/ 1272766 h 1278553"/>
              <a:gd name="connsiteX127" fmla="*/ 848200 w 1422125"/>
              <a:gd name="connsiteY127" fmla="*/ 1274779 h 1278553"/>
              <a:gd name="connsiteX128" fmla="*/ 851745 w 1422125"/>
              <a:gd name="connsiteY128" fmla="*/ 1265847 h 1278553"/>
              <a:gd name="connsiteX129" fmla="*/ 881759 w 1422125"/>
              <a:gd name="connsiteY129" fmla="*/ 1276918 h 1278553"/>
              <a:gd name="connsiteX130" fmla="*/ 912659 w 1422125"/>
              <a:gd name="connsiteY130" fmla="*/ 1271886 h 1278553"/>
              <a:gd name="connsiteX131" fmla="*/ 912659 w 1422125"/>
              <a:gd name="connsiteY131" fmla="*/ 1266476 h 1278553"/>
              <a:gd name="connsiteX132" fmla="*/ 1253316 w 1422125"/>
              <a:gd name="connsiteY132" fmla="*/ 1277925 h 1278553"/>
              <a:gd name="connsiteX133" fmla="*/ 1259901 w 1422125"/>
              <a:gd name="connsiteY133" fmla="*/ 1273018 h 1278553"/>
              <a:gd name="connsiteX134" fmla="*/ 1258635 w 1422125"/>
              <a:gd name="connsiteY134" fmla="*/ 1264589 h 1278553"/>
              <a:gd name="connsiteX135" fmla="*/ 1305998 w 1422125"/>
              <a:gd name="connsiteY135" fmla="*/ 1272892 h 1278553"/>
              <a:gd name="connsiteX136" fmla="*/ 1356653 w 1422125"/>
              <a:gd name="connsiteY136" fmla="*/ 1267105 h 1278553"/>
              <a:gd name="connsiteX137" fmla="*/ 1359059 w 1422125"/>
              <a:gd name="connsiteY137" fmla="*/ 1267105 h 1278553"/>
              <a:gd name="connsiteX138" fmla="*/ 1393505 w 1422125"/>
              <a:gd name="connsiteY138" fmla="*/ 1267105 h 1278553"/>
              <a:gd name="connsiteX139" fmla="*/ 1383374 w 1422125"/>
              <a:gd name="connsiteY139" fmla="*/ 1265847 h 1278553"/>
              <a:gd name="connsiteX140" fmla="*/ 1393378 w 1422125"/>
              <a:gd name="connsiteY140" fmla="*/ 1261066 h 1278553"/>
              <a:gd name="connsiteX141" fmla="*/ 1394898 w 1422125"/>
              <a:gd name="connsiteY141" fmla="*/ 1226342 h 1278553"/>
              <a:gd name="connsiteX142" fmla="*/ 1395784 w 1422125"/>
              <a:gd name="connsiteY142" fmla="*/ 1227349 h 1278553"/>
              <a:gd name="connsiteX143" fmla="*/ 1397684 w 1422125"/>
              <a:gd name="connsiteY143" fmla="*/ 1189605 h 1278553"/>
              <a:gd name="connsiteX144" fmla="*/ 1400217 w 1422125"/>
              <a:gd name="connsiteY144" fmla="*/ 1157775 h 1278553"/>
              <a:gd name="connsiteX145" fmla="*/ 1394518 w 1422125"/>
              <a:gd name="connsiteY145" fmla="*/ 1160166 h 1278553"/>
              <a:gd name="connsiteX146" fmla="*/ 1397051 w 1422125"/>
              <a:gd name="connsiteY146" fmla="*/ 1094493 h 1278553"/>
              <a:gd name="connsiteX147" fmla="*/ 1393758 w 1422125"/>
              <a:gd name="connsiteY147" fmla="*/ 1103928 h 1278553"/>
              <a:gd name="connsiteX148" fmla="*/ 1411867 w 1422125"/>
              <a:gd name="connsiteY148" fmla="*/ 1050081 h 1278553"/>
              <a:gd name="connsiteX149" fmla="*/ 1414400 w 1422125"/>
              <a:gd name="connsiteY149" fmla="*/ 1059265 h 1278553"/>
              <a:gd name="connsiteX150" fmla="*/ 1405282 w 1422125"/>
              <a:gd name="connsiteY150" fmla="*/ 1026681 h 1278553"/>
              <a:gd name="connsiteX151" fmla="*/ 1416173 w 1422125"/>
              <a:gd name="connsiteY151" fmla="*/ 1014099 h 1278553"/>
              <a:gd name="connsiteX152" fmla="*/ 1410854 w 1422125"/>
              <a:gd name="connsiteY152" fmla="*/ 934335 h 1278553"/>
              <a:gd name="connsiteX153" fmla="*/ 1402370 w 1422125"/>
              <a:gd name="connsiteY153" fmla="*/ 932574 h 1278553"/>
              <a:gd name="connsiteX154" fmla="*/ 1404269 w 1422125"/>
              <a:gd name="connsiteY154" fmla="*/ 861239 h 1278553"/>
              <a:gd name="connsiteX155" fmla="*/ 1406675 w 1422125"/>
              <a:gd name="connsiteY155" fmla="*/ 857591 h 1278553"/>
              <a:gd name="connsiteX156" fmla="*/ 1397304 w 1422125"/>
              <a:gd name="connsiteY156" fmla="*/ 799340 h 1278553"/>
              <a:gd name="connsiteX157" fmla="*/ 1405789 w 1422125"/>
              <a:gd name="connsiteY157" fmla="*/ 705737 h 1278553"/>
              <a:gd name="connsiteX158" fmla="*/ 1404776 w 1422125"/>
              <a:gd name="connsiteY158" fmla="*/ 659187 h 1278553"/>
              <a:gd name="connsiteX159" fmla="*/ 1406675 w 1422125"/>
              <a:gd name="connsiteY159" fmla="*/ 660445 h 1278553"/>
              <a:gd name="connsiteX160" fmla="*/ 1399204 w 1422125"/>
              <a:gd name="connsiteY160" fmla="*/ 610121 h 1278553"/>
              <a:gd name="connsiteX161" fmla="*/ 1403003 w 1422125"/>
              <a:gd name="connsiteY161" fmla="*/ 608863 h 1278553"/>
              <a:gd name="connsiteX162" fmla="*/ 1403003 w 1422125"/>
              <a:gd name="connsiteY162" fmla="*/ 551745 h 1278553"/>
              <a:gd name="connsiteX163" fmla="*/ 1413514 w 1422125"/>
              <a:gd name="connsiteY163" fmla="*/ 539164 h 1278553"/>
              <a:gd name="connsiteX164" fmla="*/ 1406295 w 1422125"/>
              <a:gd name="connsiteY164" fmla="*/ 519915 h 1278553"/>
              <a:gd name="connsiteX165" fmla="*/ 1401103 w 1422125"/>
              <a:gd name="connsiteY165" fmla="*/ 542938 h 1278553"/>
              <a:gd name="connsiteX166" fmla="*/ 1396798 w 1422125"/>
              <a:gd name="connsiteY166" fmla="*/ 525073 h 1278553"/>
              <a:gd name="connsiteX167" fmla="*/ 1402623 w 1422125"/>
              <a:gd name="connsiteY167" fmla="*/ 521299 h 1278553"/>
              <a:gd name="connsiteX168" fmla="*/ 1406422 w 1422125"/>
              <a:gd name="connsiteY168" fmla="*/ 428073 h 1278553"/>
              <a:gd name="connsiteX169" fmla="*/ 1411994 w 1422125"/>
              <a:gd name="connsiteY169" fmla="*/ 476007 h 1278553"/>
              <a:gd name="connsiteX170" fmla="*/ 1420099 w 1422125"/>
              <a:gd name="connsiteY170" fmla="*/ 453990 h 1278553"/>
              <a:gd name="connsiteX171" fmla="*/ 1409461 w 1422125"/>
              <a:gd name="connsiteY171" fmla="*/ 418259 h 127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422125" h="1278553">
                <a:moveTo>
                  <a:pt x="1409461" y="418259"/>
                </a:moveTo>
                <a:cubicBezTo>
                  <a:pt x="1419846" y="401275"/>
                  <a:pt x="1413894" y="388820"/>
                  <a:pt x="1422125" y="366551"/>
                </a:cubicBezTo>
                <a:cubicBezTo>
                  <a:pt x="1419592" y="367306"/>
                  <a:pt x="1417186" y="374477"/>
                  <a:pt x="1418453" y="354851"/>
                </a:cubicBezTo>
                <a:cubicBezTo>
                  <a:pt x="1417566" y="353495"/>
                  <a:pt x="1416803" y="352064"/>
                  <a:pt x="1416173" y="350573"/>
                </a:cubicBezTo>
                <a:cubicBezTo>
                  <a:pt x="1416173" y="349944"/>
                  <a:pt x="1416173" y="349693"/>
                  <a:pt x="1416173" y="349189"/>
                </a:cubicBezTo>
                <a:lnTo>
                  <a:pt x="1416173" y="350322"/>
                </a:lnTo>
                <a:cubicBezTo>
                  <a:pt x="1416173" y="349441"/>
                  <a:pt x="1416173" y="349315"/>
                  <a:pt x="1416173" y="350322"/>
                </a:cubicBezTo>
                <a:cubicBezTo>
                  <a:pt x="1415552" y="353864"/>
                  <a:pt x="1414217" y="357244"/>
                  <a:pt x="1412247" y="360261"/>
                </a:cubicBezTo>
                <a:cubicBezTo>
                  <a:pt x="1411109" y="358071"/>
                  <a:pt x="1410258" y="355746"/>
                  <a:pt x="1409715" y="353341"/>
                </a:cubicBezTo>
                <a:cubicBezTo>
                  <a:pt x="1412374" y="326543"/>
                  <a:pt x="1414274" y="303017"/>
                  <a:pt x="1405029" y="291316"/>
                </a:cubicBezTo>
                <a:cubicBezTo>
                  <a:pt x="1410474" y="288423"/>
                  <a:pt x="1414147" y="261499"/>
                  <a:pt x="1417693" y="288171"/>
                </a:cubicBezTo>
                <a:lnTo>
                  <a:pt x="1417693" y="263009"/>
                </a:lnTo>
                <a:cubicBezTo>
                  <a:pt x="1421098" y="247644"/>
                  <a:pt x="1421784" y="231806"/>
                  <a:pt x="1419719" y="216207"/>
                </a:cubicBezTo>
                <a:cubicBezTo>
                  <a:pt x="1420985" y="204507"/>
                  <a:pt x="1413387" y="186768"/>
                  <a:pt x="1417819" y="196958"/>
                </a:cubicBezTo>
                <a:lnTo>
                  <a:pt x="1414400" y="158209"/>
                </a:lnTo>
                <a:lnTo>
                  <a:pt x="1415793" y="158209"/>
                </a:lnTo>
                <a:cubicBezTo>
                  <a:pt x="1415793" y="139966"/>
                  <a:pt x="1413894" y="120465"/>
                  <a:pt x="1412754" y="101594"/>
                </a:cubicBezTo>
                <a:lnTo>
                  <a:pt x="1412754" y="94297"/>
                </a:lnTo>
                <a:lnTo>
                  <a:pt x="1412754" y="85238"/>
                </a:lnTo>
                <a:cubicBezTo>
                  <a:pt x="1412754" y="77522"/>
                  <a:pt x="1412754" y="69722"/>
                  <a:pt x="1412754" y="61838"/>
                </a:cubicBezTo>
                <a:cubicBezTo>
                  <a:pt x="1412754" y="45985"/>
                  <a:pt x="1414020" y="29504"/>
                  <a:pt x="1416173" y="10381"/>
                </a:cubicBezTo>
                <a:lnTo>
                  <a:pt x="1408828" y="9249"/>
                </a:lnTo>
                <a:cubicBezTo>
                  <a:pt x="1397431" y="10003"/>
                  <a:pt x="1386160" y="10758"/>
                  <a:pt x="1373623" y="11136"/>
                </a:cubicBezTo>
                <a:cubicBezTo>
                  <a:pt x="1367291" y="11136"/>
                  <a:pt x="1360959" y="11136"/>
                  <a:pt x="1353361" y="11136"/>
                </a:cubicBezTo>
                <a:lnTo>
                  <a:pt x="1342343" y="12394"/>
                </a:lnTo>
                <a:lnTo>
                  <a:pt x="1336391" y="12394"/>
                </a:lnTo>
                <a:lnTo>
                  <a:pt x="1332338" y="12394"/>
                </a:lnTo>
                <a:lnTo>
                  <a:pt x="1328159" y="7487"/>
                </a:lnTo>
                <a:cubicBezTo>
                  <a:pt x="1311570" y="9123"/>
                  <a:pt x="1278264" y="2581"/>
                  <a:pt x="1271172" y="7487"/>
                </a:cubicBezTo>
                <a:cubicBezTo>
                  <a:pt x="1252936" y="-6478"/>
                  <a:pt x="1190377" y="3839"/>
                  <a:pt x="1160997" y="1448"/>
                </a:cubicBezTo>
                <a:lnTo>
                  <a:pt x="1159857" y="7865"/>
                </a:lnTo>
                <a:cubicBezTo>
                  <a:pt x="1138380" y="8014"/>
                  <a:pt x="1116934" y="9527"/>
                  <a:pt x="1095651" y="12394"/>
                </a:cubicBezTo>
                <a:lnTo>
                  <a:pt x="1097171" y="17930"/>
                </a:lnTo>
                <a:cubicBezTo>
                  <a:pt x="1075642" y="22585"/>
                  <a:pt x="1041830" y="14029"/>
                  <a:pt x="1007764" y="14533"/>
                </a:cubicBezTo>
                <a:cubicBezTo>
                  <a:pt x="1010170" y="12394"/>
                  <a:pt x="1018782" y="13023"/>
                  <a:pt x="1024860" y="14533"/>
                </a:cubicBezTo>
                <a:cubicBezTo>
                  <a:pt x="984209" y="1952"/>
                  <a:pt x="939126" y="23843"/>
                  <a:pt x="902274" y="14533"/>
                </a:cubicBezTo>
                <a:cubicBezTo>
                  <a:pt x="894953" y="16319"/>
                  <a:pt x="887306" y="16319"/>
                  <a:pt x="879986" y="14533"/>
                </a:cubicBezTo>
                <a:lnTo>
                  <a:pt x="882265" y="14533"/>
                </a:lnTo>
                <a:lnTo>
                  <a:pt x="878466" y="14533"/>
                </a:lnTo>
                <a:lnTo>
                  <a:pt x="865802" y="11513"/>
                </a:lnTo>
                <a:cubicBezTo>
                  <a:pt x="869290" y="12844"/>
                  <a:pt x="872893" y="13855"/>
                  <a:pt x="876567" y="14533"/>
                </a:cubicBezTo>
                <a:cubicBezTo>
                  <a:pt x="867184" y="14384"/>
                  <a:pt x="857800" y="14720"/>
                  <a:pt x="848453" y="15539"/>
                </a:cubicBezTo>
                <a:lnTo>
                  <a:pt x="843514" y="9500"/>
                </a:lnTo>
                <a:lnTo>
                  <a:pt x="841108" y="9500"/>
                </a:lnTo>
                <a:cubicBezTo>
                  <a:pt x="830850" y="7361"/>
                  <a:pt x="832876" y="12394"/>
                  <a:pt x="838322" y="16923"/>
                </a:cubicBezTo>
                <a:cubicBezTo>
                  <a:pt x="833571" y="17751"/>
                  <a:pt x="828907" y="19014"/>
                  <a:pt x="824391" y="20697"/>
                </a:cubicBezTo>
                <a:cubicBezTo>
                  <a:pt x="816033" y="10884"/>
                  <a:pt x="796784" y="23968"/>
                  <a:pt x="785260" y="13526"/>
                </a:cubicBezTo>
                <a:cubicBezTo>
                  <a:pt x="778675" y="18181"/>
                  <a:pt x="739037" y="17552"/>
                  <a:pt x="728653" y="26107"/>
                </a:cubicBezTo>
                <a:cubicBezTo>
                  <a:pt x="717527" y="23968"/>
                  <a:pt x="706092" y="23968"/>
                  <a:pt x="694967" y="26107"/>
                </a:cubicBezTo>
                <a:lnTo>
                  <a:pt x="690028" y="18433"/>
                </a:lnTo>
                <a:lnTo>
                  <a:pt x="664700" y="28749"/>
                </a:lnTo>
                <a:cubicBezTo>
                  <a:pt x="649124" y="24094"/>
                  <a:pt x="642665" y="21326"/>
                  <a:pt x="658115" y="15413"/>
                </a:cubicBezTo>
                <a:cubicBezTo>
                  <a:pt x="620757" y="24472"/>
                  <a:pt x="627849" y="18810"/>
                  <a:pt x="596062" y="27994"/>
                </a:cubicBezTo>
                <a:lnTo>
                  <a:pt x="597582" y="22962"/>
                </a:lnTo>
                <a:cubicBezTo>
                  <a:pt x="586311" y="22962"/>
                  <a:pt x="568202" y="29882"/>
                  <a:pt x="561237" y="25730"/>
                </a:cubicBezTo>
                <a:cubicBezTo>
                  <a:pt x="535909" y="16294"/>
                  <a:pt x="435611" y="24472"/>
                  <a:pt x="370519" y="15665"/>
                </a:cubicBezTo>
                <a:cubicBezTo>
                  <a:pt x="383183" y="30259"/>
                  <a:pt x="340126" y="9123"/>
                  <a:pt x="337593" y="20446"/>
                </a:cubicBezTo>
                <a:cubicBezTo>
                  <a:pt x="333794" y="16923"/>
                  <a:pt x="324929" y="15036"/>
                  <a:pt x="335187" y="12016"/>
                </a:cubicBezTo>
                <a:cubicBezTo>
                  <a:pt x="302008" y="15413"/>
                  <a:pt x="285291" y="6481"/>
                  <a:pt x="262243" y="16042"/>
                </a:cubicBezTo>
                <a:cubicBezTo>
                  <a:pt x="258444" y="12646"/>
                  <a:pt x="269462" y="11010"/>
                  <a:pt x="266042" y="8997"/>
                </a:cubicBezTo>
                <a:cubicBezTo>
                  <a:pt x="263383" y="9752"/>
                  <a:pt x="255405" y="11891"/>
                  <a:pt x="251986" y="9878"/>
                </a:cubicBezTo>
                <a:cubicBezTo>
                  <a:pt x="248566" y="7865"/>
                  <a:pt x="256798" y="6984"/>
                  <a:pt x="262117" y="5474"/>
                </a:cubicBezTo>
                <a:cubicBezTo>
                  <a:pt x="228178" y="6103"/>
                  <a:pt x="224125" y="16671"/>
                  <a:pt x="222225" y="26736"/>
                </a:cubicBezTo>
                <a:cubicBezTo>
                  <a:pt x="209837" y="21779"/>
                  <a:pt x="195850" y="22706"/>
                  <a:pt x="184234" y="29253"/>
                </a:cubicBezTo>
                <a:cubicBezTo>
                  <a:pt x="178282" y="25981"/>
                  <a:pt x="168277" y="22585"/>
                  <a:pt x="189299" y="21326"/>
                </a:cubicBezTo>
                <a:cubicBezTo>
                  <a:pt x="177522" y="21326"/>
                  <a:pt x="116736" y="16546"/>
                  <a:pt x="115596" y="24598"/>
                </a:cubicBezTo>
                <a:cubicBezTo>
                  <a:pt x="108867" y="23105"/>
                  <a:pt x="101876" y="23234"/>
                  <a:pt x="95207" y="24975"/>
                </a:cubicBezTo>
                <a:lnTo>
                  <a:pt x="61521" y="24975"/>
                </a:lnTo>
                <a:cubicBezTo>
                  <a:pt x="51770" y="24975"/>
                  <a:pt x="42019" y="24975"/>
                  <a:pt x="25303" y="24975"/>
                </a:cubicBezTo>
                <a:lnTo>
                  <a:pt x="36067" y="26359"/>
                </a:lnTo>
                <a:cubicBezTo>
                  <a:pt x="33615" y="29772"/>
                  <a:pt x="29497" y="31601"/>
                  <a:pt x="25303" y="31140"/>
                </a:cubicBezTo>
                <a:cubicBezTo>
                  <a:pt x="25303" y="40827"/>
                  <a:pt x="22517" y="50137"/>
                  <a:pt x="23276" y="68002"/>
                </a:cubicBezTo>
                <a:lnTo>
                  <a:pt x="22263" y="66870"/>
                </a:lnTo>
                <a:cubicBezTo>
                  <a:pt x="19713" y="79835"/>
                  <a:pt x="19031" y="93093"/>
                  <a:pt x="20237" y="106249"/>
                </a:cubicBezTo>
                <a:cubicBezTo>
                  <a:pt x="21373" y="117597"/>
                  <a:pt x="20473" y="129056"/>
                  <a:pt x="17578" y="140092"/>
                </a:cubicBezTo>
                <a:lnTo>
                  <a:pt x="23656" y="137450"/>
                </a:lnTo>
                <a:cubicBezTo>
                  <a:pt x="36320" y="141853"/>
                  <a:pt x="15931" y="179471"/>
                  <a:pt x="20997" y="207023"/>
                </a:cubicBezTo>
                <a:lnTo>
                  <a:pt x="24416" y="197084"/>
                </a:lnTo>
                <a:cubicBezTo>
                  <a:pt x="28849" y="212056"/>
                  <a:pt x="6687" y="238853"/>
                  <a:pt x="5040" y="254202"/>
                </a:cubicBezTo>
                <a:cubicBezTo>
                  <a:pt x="3901" y="257473"/>
                  <a:pt x="3141" y="249044"/>
                  <a:pt x="2381" y="244389"/>
                </a:cubicBezTo>
                <a:cubicBezTo>
                  <a:pt x="-5344" y="283894"/>
                  <a:pt x="10359" y="249547"/>
                  <a:pt x="12132" y="278987"/>
                </a:cubicBezTo>
                <a:cubicBezTo>
                  <a:pt x="7827" y="284397"/>
                  <a:pt x="1241" y="271942"/>
                  <a:pt x="482" y="291568"/>
                </a:cubicBezTo>
                <a:cubicBezTo>
                  <a:pt x="-3064" y="301381"/>
                  <a:pt x="14412" y="349064"/>
                  <a:pt x="6180" y="376113"/>
                </a:cubicBezTo>
                <a:cubicBezTo>
                  <a:pt x="9473" y="370074"/>
                  <a:pt x="12765" y="364161"/>
                  <a:pt x="15298" y="377874"/>
                </a:cubicBezTo>
                <a:cubicBezTo>
                  <a:pt x="16438" y="398885"/>
                  <a:pt x="2634" y="434615"/>
                  <a:pt x="13145" y="453361"/>
                </a:cubicBezTo>
                <a:cubicBezTo>
                  <a:pt x="12259" y="456003"/>
                  <a:pt x="11372" y="457009"/>
                  <a:pt x="10613" y="457135"/>
                </a:cubicBezTo>
                <a:cubicBezTo>
                  <a:pt x="13272" y="473239"/>
                  <a:pt x="15045" y="509221"/>
                  <a:pt x="20744" y="518908"/>
                </a:cubicBezTo>
                <a:cubicBezTo>
                  <a:pt x="-278" y="533754"/>
                  <a:pt x="30875" y="618550"/>
                  <a:pt x="11499" y="618173"/>
                </a:cubicBezTo>
                <a:lnTo>
                  <a:pt x="12639" y="667868"/>
                </a:lnTo>
                <a:lnTo>
                  <a:pt x="10613" y="666610"/>
                </a:lnTo>
                <a:cubicBezTo>
                  <a:pt x="8569" y="684901"/>
                  <a:pt x="11317" y="703406"/>
                  <a:pt x="18591" y="720331"/>
                </a:cubicBezTo>
                <a:cubicBezTo>
                  <a:pt x="17324" y="727628"/>
                  <a:pt x="15551" y="722344"/>
                  <a:pt x="14538" y="721715"/>
                </a:cubicBezTo>
                <a:cubicBezTo>
                  <a:pt x="9632" y="751541"/>
                  <a:pt x="11844" y="782094"/>
                  <a:pt x="20997" y="810915"/>
                </a:cubicBezTo>
                <a:lnTo>
                  <a:pt x="14792" y="814941"/>
                </a:lnTo>
                <a:cubicBezTo>
                  <a:pt x="18464" y="825383"/>
                  <a:pt x="4914" y="881495"/>
                  <a:pt x="12259" y="926661"/>
                </a:cubicBezTo>
                <a:cubicBezTo>
                  <a:pt x="11499" y="926661"/>
                  <a:pt x="10359" y="925277"/>
                  <a:pt x="9473" y="921754"/>
                </a:cubicBezTo>
                <a:cubicBezTo>
                  <a:pt x="16818" y="972079"/>
                  <a:pt x="-8003" y="1043288"/>
                  <a:pt x="14918" y="1061908"/>
                </a:cubicBezTo>
                <a:lnTo>
                  <a:pt x="20490" y="1095499"/>
                </a:lnTo>
                <a:cubicBezTo>
                  <a:pt x="22263" y="1052094"/>
                  <a:pt x="30368" y="1101915"/>
                  <a:pt x="34167" y="1084050"/>
                </a:cubicBezTo>
                <a:cubicBezTo>
                  <a:pt x="35560" y="1101161"/>
                  <a:pt x="27329" y="1128210"/>
                  <a:pt x="26189" y="1107199"/>
                </a:cubicBezTo>
                <a:lnTo>
                  <a:pt x="27329" y="1103928"/>
                </a:lnTo>
                <a:cubicBezTo>
                  <a:pt x="15425" y="1096254"/>
                  <a:pt x="23023" y="1157901"/>
                  <a:pt x="14665" y="1156643"/>
                </a:cubicBezTo>
                <a:lnTo>
                  <a:pt x="14665" y="1180044"/>
                </a:lnTo>
                <a:cubicBezTo>
                  <a:pt x="14665" y="1188222"/>
                  <a:pt x="14665" y="1196273"/>
                  <a:pt x="14665" y="1204451"/>
                </a:cubicBezTo>
                <a:cubicBezTo>
                  <a:pt x="14665" y="1226845"/>
                  <a:pt x="13779" y="1249240"/>
                  <a:pt x="13399" y="1271382"/>
                </a:cubicBezTo>
                <a:lnTo>
                  <a:pt x="71019" y="1272892"/>
                </a:lnTo>
                <a:lnTo>
                  <a:pt x="114836" y="1274402"/>
                </a:lnTo>
                <a:cubicBezTo>
                  <a:pt x="140924" y="1275408"/>
                  <a:pt x="166758" y="1276163"/>
                  <a:pt x="192339" y="1276289"/>
                </a:cubicBezTo>
                <a:lnTo>
                  <a:pt x="182968" y="1267105"/>
                </a:lnTo>
                <a:lnTo>
                  <a:pt x="211081" y="1267105"/>
                </a:lnTo>
                <a:cubicBezTo>
                  <a:pt x="218426" y="1269244"/>
                  <a:pt x="220959" y="1274276"/>
                  <a:pt x="200950" y="1273899"/>
                </a:cubicBezTo>
                <a:cubicBezTo>
                  <a:pt x="212737" y="1276372"/>
                  <a:pt x="225029" y="1274110"/>
                  <a:pt x="235143" y="1267608"/>
                </a:cubicBezTo>
                <a:cubicBezTo>
                  <a:pt x="274274" y="1271257"/>
                  <a:pt x="219819" y="1278302"/>
                  <a:pt x="231850" y="1278554"/>
                </a:cubicBezTo>
                <a:lnTo>
                  <a:pt x="248186" y="1277799"/>
                </a:lnTo>
                <a:lnTo>
                  <a:pt x="244514" y="1276792"/>
                </a:lnTo>
                <a:cubicBezTo>
                  <a:pt x="256378" y="1271285"/>
                  <a:pt x="269430" y="1268778"/>
                  <a:pt x="282505" y="1269495"/>
                </a:cubicBezTo>
                <a:cubicBezTo>
                  <a:pt x="297829" y="1271257"/>
                  <a:pt x="290357" y="1275157"/>
                  <a:pt x="296436" y="1275534"/>
                </a:cubicBezTo>
                <a:cubicBezTo>
                  <a:pt x="296436" y="1275534"/>
                  <a:pt x="298335" y="1276415"/>
                  <a:pt x="305554" y="1275534"/>
                </a:cubicBezTo>
                <a:lnTo>
                  <a:pt x="340886" y="1276289"/>
                </a:lnTo>
                <a:lnTo>
                  <a:pt x="326829" y="1268992"/>
                </a:lnTo>
                <a:cubicBezTo>
                  <a:pt x="342405" y="1265469"/>
                  <a:pt x="360008" y="1268992"/>
                  <a:pt x="343672" y="1261192"/>
                </a:cubicBezTo>
                <a:cubicBezTo>
                  <a:pt x="367733" y="1273773"/>
                  <a:pt x="475629" y="1265721"/>
                  <a:pt x="490319" y="1269621"/>
                </a:cubicBezTo>
                <a:cubicBezTo>
                  <a:pt x="513526" y="1265013"/>
                  <a:pt x="537246" y="1263490"/>
                  <a:pt x="560857" y="1265092"/>
                </a:cubicBezTo>
                <a:cubicBezTo>
                  <a:pt x="554145" y="1263582"/>
                  <a:pt x="550219" y="1255405"/>
                  <a:pt x="573521" y="1256411"/>
                </a:cubicBezTo>
                <a:cubicBezTo>
                  <a:pt x="565036" y="1273270"/>
                  <a:pt x="615818" y="1263708"/>
                  <a:pt x="634560" y="1275912"/>
                </a:cubicBezTo>
                <a:cubicBezTo>
                  <a:pt x="617844" y="1267860"/>
                  <a:pt x="700412" y="1273899"/>
                  <a:pt x="674198" y="1262450"/>
                </a:cubicBezTo>
                <a:cubicBezTo>
                  <a:pt x="693447" y="1263834"/>
                  <a:pt x="675338" y="1268740"/>
                  <a:pt x="690028" y="1272766"/>
                </a:cubicBezTo>
                <a:cubicBezTo>
                  <a:pt x="735998" y="1266224"/>
                  <a:pt x="791339" y="1276918"/>
                  <a:pt x="848200" y="1274779"/>
                </a:cubicBezTo>
                <a:cubicBezTo>
                  <a:pt x="849086" y="1272515"/>
                  <a:pt x="839588" y="1269118"/>
                  <a:pt x="851745" y="1265847"/>
                </a:cubicBezTo>
                <a:lnTo>
                  <a:pt x="881759" y="1276918"/>
                </a:lnTo>
                <a:cubicBezTo>
                  <a:pt x="893030" y="1275912"/>
                  <a:pt x="892143" y="1264337"/>
                  <a:pt x="912659" y="1271886"/>
                </a:cubicBezTo>
                <a:cubicBezTo>
                  <a:pt x="909746" y="1269999"/>
                  <a:pt x="905440" y="1267231"/>
                  <a:pt x="912659" y="1266476"/>
                </a:cubicBezTo>
                <a:cubicBezTo>
                  <a:pt x="1024100" y="1277296"/>
                  <a:pt x="1140608" y="1257669"/>
                  <a:pt x="1253316" y="1277925"/>
                </a:cubicBezTo>
                <a:cubicBezTo>
                  <a:pt x="1237993" y="1273647"/>
                  <a:pt x="1248251" y="1273144"/>
                  <a:pt x="1259901" y="1273018"/>
                </a:cubicBezTo>
                <a:cubicBezTo>
                  <a:pt x="1252303" y="1272012"/>
                  <a:pt x="1259901" y="1267608"/>
                  <a:pt x="1258635" y="1264589"/>
                </a:cubicBezTo>
                <a:lnTo>
                  <a:pt x="1305998" y="1272892"/>
                </a:lnTo>
                <a:cubicBezTo>
                  <a:pt x="1313216" y="1265847"/>
                  <a:pt x="1343989" y="1270250"/>
                  <a:pt x="1356653" y="1267105"/>
                </a:cubicBezTo>
                <a:lnTo>
                  <a:pt x="1359059" y="1267105"/>
                </a:lnTo>
                <a:cubicBezTo>
                  <a:pt x="1368177" y="1267105"/>
                  <a:pt x="1377295" y="1267105"/>
                  <a:pt x="1393505" y="1267105"/>
                </a:cubicBezTo>
                <a:lnTo>
                  <a:pt x="1383374" y="1265847"/>
                </a:lnTo>
                <a:cubicBezTo>
                  <a:pt x="1385615" y="1262599"/>
                  <a:pt x="1389425" y="1260779"/>
                  <a:pt x="1393378" y="1261066"/>
                </a:cubicBezTo>
                <a:cubicBezTo>
                  <a:pt x="1393378" y="1252008"/>
                  <a:pt x="1395531" y="1242823"/>
                  <a:pt x="1394898" y="1226342"/>
                </a:cubicBezTo>
                <a:lnTo>
                  <a:pt x="1395784" y="1227349"/>
                </a:lnTo>
                <a:cubicBezTo>
                  <a:pt x="1398240" y="1214924"/>
                  <a:pt x="1398880" y="1202212"/>
                  <a:pt x="1397684" y="1189605"/>
                </a:cubicBezTo>
                <a:cubicBezTo>
                  <a:pt x="1396616" y="1178930"/>
                  <a:pt x="1397474" y="1168151"/>
                  <a:pt x="1400217" y="1157775"/>
                </a:cubicBezTo>
                <a:lnTo>
                  <a:pt x="1394518" y="1160166"/>
                </a:lnTo>
                <a:cubicBezTo>
                  <a:pt x="1381854" y="1156014"/>
                  <a:pt x="1401736" y="1120535"/>
                  <a:pt x="1397051" y="1094493"/>
                </a:cubicBezTo>
                <a:lnTo>
                  <a:pt x="1393758" y="1103928"/>
                </a:lnTo>
                <a:cubicBezTo>
                  <a:pt x="1389579" y="1089712"/>
                  <a:pt x="1410348" y="1064298"/>
                  <a:pt x="1411867" y="1050081"/>
                </a:cubicBezTo>
                <a:cubicBezTo>
                  <a:pt x="1413007" y="1046936"/>
                  <a:pt x="1413640" y="1054988"/>
                  <a:pt x="1414400" y="1059265"/>
                </a:cubicBezTo>
                <a:cubicBezTo>
                  <a:pt x="1421619" y="1021522"/>
                  <a:pt x="1406929" y="1054485"/>
                  <a:pt x="1405282" y="1026681"/>
                </a:cubicBezTo>
                <a:cubicBezTo>
                  <a:pt x="1409208" y="1021522"/>
                  <a:pt x="1415413" y="1033223"/>
                  <a:pt x="1416173" y="1014099"/>
                </a:cubicBezTo>
                <a:cubicBezTo>
                  <a:pt x="1419466" y="1004789"/>
                  <a:pt x="1403509" y="959749"/>
                  <a:pt x="1410854" y="934335"/>
                </a:cubicBezTo>
                <a:cubicBezTo>
                  <a:pt x="1407688" y="939871"/>
                  <a:pt x="1404649" y="945532"/>
                  <a:pt x="1402370" y="932574"/>
                </a:cubicBezTo>
                <a:cubicBezTo>
                  <a:pt x="1401230" y="912822"/>
                  <a:pt x="1414020" y="879104"/>
                  <a:pt x="1404269" y="861239"/>
                </a:cubicBezTo>
                <a:cubicBezTo>
                  <a:pt x="1405156" y="858723"/>
                  <a:pt x="1405915" y="857717"/>
                  <a:pt x="1406675" y="857591"/>
                </a:cubicBezTo>
                <a:cubicBezTo>
                  <a:pt x="1404142" y="842494"/>
                  <a:pt x="1402496" y="808525"/>
                  <a:pt x="1397304" y="799340"/>
                </a:cubicBezTo>
                <a:cubicBezTo>
                  <a:pt x="1416806" y="785375"/>
                  <a:pt x="1387680" y="705360"/>
                  <a:pt x="1405789" y="705737"/>
                </a:cubicBezTo>
                <a:lnTo>
                  <a:pt x="1404776" y="659187"/>
                </a:lnTo>
                <a:lnTo>
                  <a:pt x="1406675" y="660445"/>
                </a:lnTo>
                <a:cubicBezTo>
                  <a:pt x="1408563" y="643312"/>
                  <a:pt x="1405990" y="625983"/>
                  <a:pt x="1399204" y="610121"/>
                </a:cubicBezTo>
                <a:cubicBezTo>
                  <a:pt x="1400470" y="603201"/>
                  <a:pt x="1402116" y="608234"/>
                  <a:pt x="1403003" y="608863"/>
                </a:cubicBezTo>
                <a:cubicBezTo>
                  <a:pt x="1405805" y="589925"/>
                  <a:pt x="1405805" y="570682"/>
                  <a:pt x="1403003" y="551745"/>
                </a:cubicBezTo>
                <a:cubicBezTo>
                  <a:pt x="1407113" y="548090"/>
                  <a:pt x="1410655" y="543850"/>
                  <a:pt x="1413514" y="539164"/>
                </a:cubicBezTo>
                <a:cubicBezTo>
                  <a:pt x="1411361" y="539164"/>
                  <a:pt x="1409335" y="539164"/>
                  <a:pt x="1406295" y="519915"/>
                </a:cubicBezTo>
                <a:cubicBezTo>
                  <a:pt x="1404776" y="523437"/>
                  <a:pt x="1403129" y="535264"/>
                  <a:pt x="1401103" y="542938"/>
                </a:cubicBezTo>
                <a:cubicBezTo>
                  <a:pt x="1399963" y="537780"/>
                  <a:pt x="1398570" y="531992"/>
                  <a:pt x="1396798" y="525073"/>
                </a:cubicBezTo>
                <a:lnTo>
                  <a:pt x="1402623" y="521299"/>
                </a:lnTo>
                <a:cubicBezTo>
                  <a:pt x="1399583" y="512366"/>
                  <a:pt x="1409588" y="468081"/>
                  <a:pt x="1406422" y="428073"/>
                </a:cubicBezTo>
                <a:cubicBezTo>
                  <a:pt x="1411047" y="443612"/>
                  <a:pt x="1412932" y="459829"/>
                  <a:pt x="1411994" y="476007"/>
                </a:cubicBezTo>
                <a:cubicBezTo>
                  <a:pt x="1419592" y="465313"/>
                  <a:pt x="1411108" y="470597"/>
                  <a:pt x="1420099" y="453990"/>
                </a:cubicBezTo>
                <a:cubicBezTo>
                  <a:pt x="1409588" y="469339"/>
                  <a:pt x="1421112" y="395236"/>
                  <a:pt x="1409461" y="418259"/>
                </a:cubicBezTo>
                <a:close/>
              </a:path>
            </a:pathLst>
          </a:custGeom>
          <a:solidFill>
            <a:srgbClr val="FEB991"/>
          </a:solidFill>
          <a:ln w="12587" cap="flat">
            <a:noFill/>
            <a:prstDash val="solid"/>
            <a:miter/>
          </a:ln>
        </p:spPr>
        <p:txBody>
          <a:bodyPr rtlCol="0" anchor="ctr"/>
          <a:lstStyle/>
          <a:p>
            <a:pPr algn="ctr">
              <a:lnSpc>
                <a:spcPct val="110000"/>
              </a:lnSpc>
            </a:pPr>
            <a:r>
              <a:rPr lang="en-US" dirty="0">
                <a:latin typeface="Comic Sans MS" panose="030F0902030302020204" pitchFamily="66" charset="0"/>
              </a:rPr>
              <a:t>You tripped and scraped your knee.</a:t>
            </a:r>
          </a:p>
        </p:txBody>
      </p:sp>
      <p:sp>
        <p:nvSpPr>
          <p:cNvPr id="63" name="Freeform 62">
            <a:extLst>
              <a:ext uri="{FF2B5EF4-FFF2-40B4-BE49-F238E27FC236}">
                <a16:creationId xmlns:a16="http://schemas.microsoft.com/office/drawing/2014/main" id="{182410B2-A545-9B47-9BA9-97BAFAA60700}"/>
              </a:ext>
            </a:extLst>
          </p:cNvPr>
          <p:cNvSpPr/>
          <p:nvPr/>
        </p:nvSpPr>
        <p:spPr>
          <a:xfrm>
            <a:off x="5427968" y="4026913"/>
            <a:ext cx="1421174" cy="1514160"/>
          </a:xfrm>
          <a:custGeom>
            <a:avLst/>
            <a:gdLst>
              <a:gd name="connsiteX0" fmla="*/ 1287650 w 1299218"/>
              <a:gd name="connsiteY0" fmla="*/ 447235 h 1367127"/>
              <a:gd name="connsiteX1" fmla="*/ 1299219 w 1299218"/>
              <a:gd name="connsiteY1" fmla="*/ 391945 h 1367127"/>
              <a:gd name="connsiteX2" fmla="*/ 1295864 w 1299218"/>
              <a:gd name="connsiteY2" fmla="*/ 379434 h 1367127"/>
              <a:gd name="connsiteX3" fmla="*/ 1293781 w 1299218"/>
              <a:gd name="connsiteY3" fmla="*/ 374860 h 1367127"/>
              <a:gd name="connsiteX4" fmla="*/ 1293781 w 1299218"/>
              <a:gd name="connsiteY4" fmla="*/ 373380 h 1367127"/>
              <a:gd name="connsiteX5" fmla="*/ 1293781 w 1299218"/>
              <a:gd name="connsiteY5" fmla="*/ 374591 h 1367127"/>
              <a:gd name="connsiteX6" fmla="*/ 1293781 w 1299218"/>
              <a:gd name="connsiteY6" fmla="*/ 374591 h 1367127"/>
              <a:gd name="connsiteX7" fmla="*/ 1290195 w 1299218"/>
              <a:gd name="connsiteY7" fmla="*/ 385219 h 1367127"/>
              <a:gd name="connsiteX8" fmla="*/ 1287881 w 1299218"/>
              <a:gd name="connsiteY8" fmla="*/ 377820 h 1367127"/>
              <a:gd name="connsiteX9" fmla="*/ 1283600 w 1299218"/>
              <a:gd name="connsiteY9" fmla="*/ 311498 h 1367127"/>
              <a:gd name="connsiteX10" fmla="*/ 1295170 w 1299218"/>
              <a:gd name="connsiteY10" fmla="*/ 308135 h 1367127"/>
              <a:gd name="connsiteX11" fmla="*/ 1295170 w 1299218"/>
              <a:gd name="connsiteY11" fmla="*/ 281229 h 1367127"/>
              <a:gd name="connsiteX12" fmla="*/ 1297021 w 1299218"/>
              <a:gd name="connsiteY12" fmla="*/ 231186 h 1367127"/>
              <a:gd name="connsiteX13" fmla="*/ 1295285 w 1299218"/>
              <a:gd name="connsiteY13" fmla="*/ 210603 h 1367127"/>
              <a:gd name="connsiteX14" fmla="*/ 1292162 w 1299218"/>
              <a:gd name="connsiteY14" fmla="*/ 169169 h 1367127"/>
              <a:gd name="connsiteX15" fmla="*/ 1293434 w 1299218"/>
              <a:gd name="connsiteY15" fmla="*/ 169169 h 1367127"/>
              <a:gd name="connsiteX16" fmla="*/ 1290658 w 1299218"/>
              <a:gd name="connsiteY16" fmla="*/ 108632 h 1367127"/>
              <a:gd name="connsiteX17" fmla="*/ 1290658 w 1299218"/>
              <a:gd name="connsiteY17" fmla="*/ 100829 h 1367127"/>
              <a:gd name="connsiteX18" fmla="*/ 1290658 w 1299218"/>
              <a:gd name="connsiteY18" fmla="*/ 91143 h 1367127"/>
              <a:gd name="connsiteX19" fmla="*/ 1290658 w 1299218"/>
              <a:gd name="connsiteY19" fmla="*/ 66121 h 1367127"/>
              <a:gd name="connsiteX20" fmla="*/ 1293781 w 1299218"/>
              <a:gd name="connsiteY20" fmla="*/ 11100 h 1367127"/>
              <a:gd name="connsiteX21" fmla="*/ 1287071 w 1299218"/>
              <a:gd name="connsiteY21" fmla="*/ 9889 h 1367127"/>
              <a:gd name="connsiteX22" fmla="*/ 1254908 w 1299218"/>
              <a:gd name="connsiteY22" fmla="*/ 11907 h 1367127"/>
              <a:gd name="connsiteX23" fmla="*/ 1236397 w 1299218"/>
              <a:gd name="connsiteY23" fmla="*/ 11907 h 1367127"/>
              <a:gd name="connsiteX24" fmla="*/ 1226332 w 1299218"/>
              <a:gd name="connsiteY24" fmla="*/ 13253 h 1367127"/>
              <a:gd name="connsiteX25" fmla="*/ 1220894 w 1299218"/>
              <a:gd name="connsiteY25" fmla="*/ 13253 h 1367127"/>
              <a:gd name="connsiteX26" fmla="*/ 1217192 w 1299218"/>
              <a:gd name="connsiteY26" fmla="*/ 13253 h 1367127"/>
              <a:gd name="connsiteX27" fmla="*/ 1213374 w 1299218"/>
              <a:gd name="connsiteY27" fmla="*/ 8006 h 1367127"/>
              <a:gd name="connsiteX28" fmla="*/ 1161312 w 1299218"/>
              <a:gd name="connsiteY28" fmla="*/ 8006 h 1367127"/>
              <a:gd name="connsiteX29" fmla="*/ 1060658 w 1299218"/>
              <a:gd name="connsiteY29" fmla="*/ 1549 h 1367127"/>
              <a:gd name="connsiteX30" fmla="*/ 1059617 w 1299218"/>
              <a:gd name="connsiteY30" fmla="*/ 8410 h 1367127"/>
              <a:gd name="connsiteX31" fmla="*/ 1000960 w 1299218"/>
              <a:gd name="connsiteY31" fmla="*/ 13253 h 1367127"/>
              <a:gd name="connsiteX32" fmla="*/ 1002349 w 1299218"/>
              <a:gd name="connsiteY32" fmla="*/ 19172 h 1367127"/>
              <a:gd name="connsiteX33" fmla="*/ 920669 w 1299218"/>
              <a:gd name="connsiteY33" fmla="*/ 15539 h 1367127"/>
              <a:gd name="connsiteX34" fmla="*/ 936287 w 1299218"/>
              <a:gd name="connsiteY34" fmla="*/ 15539 h 1367127"/>
              <a:gd name="connsiteX35" fmla="*/ 824296 w 1299218"/>
              <a:gd name="connsiteY35" fmla="*/ 15539 h 1367127"/>
              <a:gd name="connsiteX36" fmla="*/ 803934 w 1299218"/>
              <a:gd name="connsiteY36" fmla="*/ 15539 h 1367127"/>
              <a:gd name="connsiteX37" fmla="*/ 806016 w 1299218"/>
              <a:gd name="connsiteY37" fmla="*/ 15539 h 1367127"/>
              <a:gd name="connsiteX38" fmla="*/ 802545 w 1299218"/>
              <a:gd name="connsiteY38" fmla="*/ 15539 h 1367127"/>
              <a:gd name="connsiteX39" fmla="*/ 790976 w 1299218"/>
              <a:gd name="connsiteY39" fmla="*/ 12311 h 1367127"/>
              <a:gd name="connsiteX40" fmla="*/ 800810 w 1299218"/>
              <a:gd name="connsiteY40" fmla="*/ 15539 h 1367127"/>
              <a:gd name="connsiteX41" fmla="*/ 775126 w 1299218"/>
              <a:gd name="connsiteY41" fmla="*/ 16616 h 1367127"/>
              <a:gd name="connsiteX42" fmla="*/ 770614 w 1299218"/>
              <a:gd name="connsiteY42" fmla="*/ 10158 h 1367127"/>
              <a:gd name="connsiteX43" fmla="*/ 768416 w 1299218"/>
              <a:gd name="connsiteY43" fmla="*/ 10158 h 1367127"/>
              <a:gd name="connsiteX44" fmla="*/ 765870 w 1299218"/>
              <a:gd name="connsiteY44" fmla="*/ 18095 h 1367127"/>
              <a:gd name="connsiteX45" fmla="*/ 753144 w 1299218"/>
              <a:gd name="connsiteY45" fmla="*/ 22131 h 1367127"/>
              <a:gd name="connsiteX46" fmla="*/ 717395 w 1299218"/>
              <a:gd name="connsiteY46" fmla="*/ 14463 h 1367127"/>
              <a:gd name="connsiteX47" fmla="*/ 665680 w 1299218"/>
              <a:gd name="connsiteY47" fmla="*/ 27916 h 1367127"/>
              <a:gd name="connsiteX48" fmla="*/ 634905 w 1299218"/>
              <a:gd name="connsiteY48" fmla="*/ 27916 h 1367127"/>
              <a:gd name="connsiteX49" fmla="*/ 630393 w 1299218"/>
              <a:gd name="connsiteY49" fmla="*/ 19710 h 1367127"/>
              <a:gd name="connsiteX50" fmla="*/ 607254 w 1299218"/>
              <a:gd name="connsiteY50" fmla="*/ 30741 h 1367127"/>
              <a:gd name="connsiteX51" fmla="*/ 601238 w 1299218"/>
              <a:gd name="connsiteY51" fmla="*/ 16481 h 1367127"/>
              <a:gd name="connsiteX52" fmla="*/ 544548 w 1299218"/>
              <a:gd name="connsiteY52" fmla="*/ 29934 h 1367127"/>
              <a:gd name="connsiteX53" fmla="*/ 545936 w 1299218"/>
              <a:gd name="connsiteY53" fmla="*/ 24553 h 1367127"/>
              <a:gd name="connsiteX54" fmla="*/ 512732 w 1299218"/>
              <a:gd name="connsiteY54" fmla="*/ 27512 h 1367127"/>
              <a:gd name="connsiteX55" fmla="*/ 338497 w 1299218"/>
              <a:gd name="connsiteY55" fmla="*/ 16750 h 1367127"/>
              <a:gd name="connsiteX56" fmla="*/ 308417 w 1299218"/>
              <a:gd name="connsiteY56" fmla="*/ 21862 h 1367127"/>
              <a:gd name="connsiteX57" fmla="*/ 306219 w 1299218"/>
              <a:gd name="connsiteY57" fmla="*/ 12849 h 1367127"/>
              <a:gd name="connsiteX58" fmla="*/ 239579 w 1299218"/>
              <a:gd name="connsiteY58" fmla="*/ 17154 h 1367127"/>
              <a:gd name="connsiteX59" fmla="*/ 243050 w 1299218"/>
              <a:gd name="connsiteY59" fmla="*/ 9620 h 1367127"/>
              <a:gd name="connsiteX60" fmla="*/ 230208 w 1299218"/>
              <a:gd name="connsiteY60" fmla="*/ 10562 h 1367127"/>
              <a:gd name="connsiteX61" fmla="*/ 239463 w 1299218"/>
              <a:gd name="connsiteY61" fmla="*/ 5854 h 1367127"/>
              <a:gd name="connsiteX62" fmla="*/ 203020 w 1299218"/>
              <a:gd name="connsiteY62" fmla="*/ 28589 h 1367127"/>
              <a:gd name="connsiteX63" fmla="*/ 168312 w 1299218"/>
              <a:gd name="connsiteY63" fmla="*/ 31279 h 1367127"/>
              <a:gd name="connsiteX64" fmla="*/ 172939 w 1299218"/>
              <a:gd name="connsiteY64" fmla="*/ 22804 h 1367127"/>
              <a:gd name="connsiteX65" fmla="*/ 105606 w 1299218"/>
              <a:gd name="connsiteY65" fmla="*/ 26302 h 1367127"/>
              <a:gd name="connsiteX66" fmla="*/ 86979 w 1299218"/>
              <a:gd name="connsiteY66" fmla="*/ 26705 h 1367127"/>
              <a:gd name="connsiteX67" fmla="*/ 56204 w 1299218"/>
              <a:gd name="connsiteY67" fmla="*/ 26705 h 1367127"/>
              <a:gd name="connsiteX68" fmla="*/ 23116 w 1299218"/>
              <a:gd name="connsiteY68" fmla="*/ 26705 h 1367127"/>
              <a:gd name="connsiteX69" fmla="*/ 32950 w 1299218"/>
              <a:gd name="connsiteY69" fmla="*/ 28185 h 1367127"/>
              <a:gd name="connsiteX70" fmla="*/ 23116 w 1299218"/>
              <a:gd name="connsiteY70" fmla="*/ 33297 h 1367127"/>
              <a:gd name="connsiteX71" fmla="*/ 21265 w 1299218"/>
              <a:gd name="connsiteY71" fmla="*/ 72713 h 1367127"/>
              <a:gd name="connsiteX72" fmla="*/ 20339 w 1299218"/>
              <a:gd name="connsiteY72" fmla="*/ 71503 h 1367127"/>
              <a:gd name="connsiteX73" fmla="*/ 18488 w 1299218"/>
              <a:gd name="connsiteY73" fmla="*/ 113609 h 1367127"/>
              <a:gd name="connsiteX74" fmla="*/ 16059 w 1299218"/>
              <a:gd name="connsiteY74" fmla="*/ 149797 h 1367127"/>
              <a:gd name="connsiteX75" fmla="*/ 21612 w 1299218"/>
              <a:gd name="connsiteY75" fmla="*/ 146972 h 1367127"/>
              <a:gd name="connsiteX76" fmla="*/ 19182 w 1299218"/>
              <a:gd name="connsiteY76" fmla="*/ 221365 h 1367127"/>
              <a:gd name="connsiteX77" fmla="*/ 22306 w 1299218"/>
              <a:gd name="connsiteY77" fmla="*/ 210738 h 1367127"/>
              <a:gd name="connsiteX78" fmla="*/ 4605 w 1299218"/>
              <a:gd name="connsiteY78" fmla="*/ 271813 h 1367127"/>
              <a:gd name="connsiteX79" fmla="*/ 2175 w 1299218"/>
              <a:gd name="connsiteY79" fmla="*/ 261320 h 1367127"/>
              <a:gd name="connsiteX80" fmla="*/ 11084 w 1299218"/>
              <a:gd name="connsiteY80" fmla="*/ 298314 h 1367127"/>
              <a:gd name="connsiteX81" fmla="*/ 440 w 1299218"/>
              <a:gd name="connsiteY81" fmla="*/ 311767 h 1367127"/>
              <a:gd name="connsiteX82" fmla="*/ 5646 w 1299218"/>
              <a:gd name="connsiteY82" fmla="*/ 402169 h 1367127"/>
              <a:gd name="connsiteX83" fmla="*/ 13976 w 1299218"/>
              <a:gd name="connsiteY83" fmla="*/ 404052 h 1367127"/>
              <a:gd name="connsiteX84" fmla="*/ 12009 w 1299218"/>
              <a:gd name="connsiteY84" fmla="*/ 484768 h 1367127"/>
              <a:gd name="connsiteX85" fmla="*/ 9695 w 1299218"/>
              <a:gd name="connsiteY85" fmla="*/ 488804 h 1367127"/>
              <a:gd name="connsiteX86" fmla="*/ 18951 w 1299218"/>
              <a:gd name="connsiteY86" fmla="*/ 554856 h 1367127"/>
              <a:gd name="connsiteX87" fmla="*/ 10505 w 1299218"/>
              <a:gd name="connsiteY87" fmla="*/ 660998 h 1367127"/>
              <a:gd name="connsiteX88" fmla="*/ 11546 w 1299218"/>
              <a:gd name="connsiteY88" fmla="*/ 714136 h 1367127"/>
              <a:gd name="connsiteX89" fmla="*/ 9695 w 1299218"/>
              <a:gd name="connsiteY89" fmla="*/ 712791 h 1367127"/>
              <a:gd name="connsiteX90" fmla="*/ 16984 w 1299218"/>
              <a:gd name="connsiteY90" fmla="*/ 770234 h 1367127"/>
              <a:gd name="connsiteX91" fmla="*/ 13282 w 1299218"/>
              <a:gd name="connsiteY91" fmla="*/ 771713 h 1367127"/>
              <a:gd name="connsiteX92" fmla="*/ 19182 w 1299218"/>
              <a:gd name="connsiteY92" fmla="*/ 867093 h 1367127"/>
              <a:gd name="connsiteX93" fmla="*/ 13513 w 1299218"/>
              <a:gd name="connsiteY93" fmla="*/ 871398 h 1367127"/>
              <a:gd name="connsiteX94" fmla="*/ 11199 w 1299218"/>
              <a:gd name="connsiteY94" fmla="*/ 990857 h 1367127"/>
              <a:gd name="connsiteX95" fmla="*/ 8654 w 1299218"/>
              <a:gd name="connsiteY95" fmla="*/ 985611 h 1367127"/>
              <a:gd name="connsiteX96" fmla="*/ 13629 w 1299218"/>
              <a:gd name="connsiteY96" fmla="*/ 1135473 h 1367127"/>
              <a:gd name="connsiteX97" fmla="*/ 18720 w 1299218"/>
              <a:gd name="connsiteY97" fmla="*/ 1171392 h 1367127"/>
              <a:gd name="connsiteX98" fmla="*/ 31214 w 1299218"/>
              <a:gd name="connsiteY98" fmla="*/ 1159150 h 1367127"/>
              <a:gd name="connsiteX99" fmla="*/ 23926 w 1299218"/>
              <a:gd name="connsiteY99" fmla="*/ 1183903 h 1367127"/>
              <a:gd name="connsiteX100" fmla="*/ 24967 w 1299218"/>
              <a:gd name="connsiteY100" fmla="*/ 1180405 h 1367127"/>
              <a:gd name="connsiteX101" fmla="*/ 13398 w 1299218"/>
              <a:gd name="connsiteY101" fmla="*/ 1236772 h 1367127"/>
              <a:gd name="connsiteX102" fmla="*/ 13398 w 1299218"/>
              <a:gd name="connsiteY102" fmla="*/ 1261794 h 1367127"/>
              <a:gd name="connsiteX103" fmla="*/ 13398 w 1299218"/>
              <a:gd name="connsiteY103" fmla="*/ 1287892 h 1367127"/>
              <a:gd name="connsiteX104" fmla="*/ 12241 w 1299218"/>
              <a:gd name="connsiteY104" fmla="*/ 1359460 h 1367127"/>
              <a:gd name="connsiteX105" fmla="*/ 64881 w 1299218"/>
              <a:gd name="connsiteY105" fmla="*/ 1361074 h 1367127"/>
              <a:gd name="connsiteX106" fmla="*/ 104911 w 1299218"/>
              <a:gd name="connsiteY106" fmla="*/ 1362689 h 1367127"/>
              <a:gd name="connsiteX107" fmla="*/ 175716 w 1299218"/>
              <a:gd name="connsiteY107" fmla="*/ 1364706 h 1367127"/>
              <a:gd name="connsiteX108" fmla="*/ 167155 w 1299218"/>
              <a:gd name="connsiteY108" fmla="*/ 1354886 h 1367127"/>
              <a:gd name="connsiteX109" fmla="*/ 192839 w 1299218"/>
              <a:gd name="connsiteY109" fmla="*/ 1354886 h 1367127"/>
              <a:gd name="connsiteX110" fmla="*/ 183583 w 1299218"/>
              <a:gd name="connsiteY110" fmla="*/ 1362150 h 1367127"/>
              <a:gd name="connsiteX111" fmla="*/ 214821 w 1299218"/>
              <a:gd name="connsiteY111" fmla="*/ 1355424 h 1367127"/>
              <a:gd name="connsiteX112" fmla="*/ 211813 w 1299218"/>
              <a:gd name="connsiteY112" fmla="*/ 1367128 h 1367127"/>
              <a:gd name="connsiteX113" fmla="*/ 226737 w 1299218"/>
              <a:gd name="connsiteY113" fmla="*/ 1366321 h 1367127"/>
              <a:gd name="connsiteX114" fmla="*/ 223382 w 1299218"/>
              <a:gd name="connsiteY114" fmla="*/ 1365245 h 1367127"/>
              <a:gd name="connsiteX115" fmla="*/ 258090 w 1299218"/>
              <a:gd name="connsiteY115" fmla="*/ 1357442 h 1367127"/>
              <a:gd name="connsiteX116" fmla="*/ 270816 w 1299218"/>
              <a:gd name="connsiteY116" fmla="*/ 1363899 h 1367127"/>
              <a:gd name="connsiteX117" fmla="*/ 279146 w 1299218"/>
              <a:gd name="connsiteY117" fmla="*/ 1363899 h 1367127"/>
              <a:gd name="connsiteX118" fmla="*/ 311425 w 1299218"/>
              <a:gd name="connsiteY118" fmla="*/ 1364706 h 1367127"/>
              <a:gd name="connsiteX119" fmla="*/ 298583 w 1299218"/>
              <a:gd name="connsiteY119" fmla="*/ 1356904 h 1367127"/>
              <a:gd name="connsiteX120" fmla="*/ 313970 w 1299218"/>
              <a:gd name="connsiteY120" fmla="*/ 1348563 h 1367127"/>
              <a:gd name="connsiteX121" fmla="*/ 447944 w 1299218"/>
              <a:gd name="connsiteY121" fmla="*/ 1357577 h 1367127"/>
              <a:gd name="connsiteX122" fmla="*/ 512385 w 1299218"/>
              <a:gd name="connsiteY122" fmla="*/ 1352734 h 1367127"/>
              <a:gd name="connsiteX123" fmla="*/ 523955 w 1299218"/>
              <a:gd name="connsiteY123" fmla="*/ 1343451 h 1367127"/>
              <a:gd name="connsiteX124" fmla="*/ 579719 w 1299218"/>
              <a:gd name="connsiteY124" fmla="*/ 1364303 h 1367127"/>
              <a:gd name="connsiteX125" fmla="*/ 615931 w 1299218"/>
              <a:gd name="connsiteY125" fmla="*/ 1349909 h 1367127"/>
              <a:gd name="connsiteX126" fmla="*/ 630393 w 1299218"/>
              <a:gd name="connsiteY126" fmla="*/ 1360940 h 1367127"/>
              <a:gd name="connsiteX127" fmla="*/ 774895 w 1299218"/>
              <a:gd name="connsiteY127" fmla="*/ 1363092 h 1367127"/>
              <a:gd name="connsiteX128" fmla="*/ 778134 w 1299218"/>
              <a:gd name="connsiteY128" fmla="*/ 1353541 h 1367127"/>
              <a:gd name="connsiteX129" fmla="*/ 805553 w 1299218"/>
              <a:gd name="connsiteY129" fmla="*/ 1365379 h 1367127"/>
              <a:gd name="connsiteX130" fmla="*/ 833783 w 1299218"/>
              <a:gd name="connsiteY130" fmla="*/ 1359998 h 1367127"/>
              <a:gd name="connsiteX131" fmla="*/ 833783 w 1299218"/>
              <a:gd name="connsiteY131" fmla="*/ 1354213 h 1367127"/>
              <a:gd name="connsiteX132" fmla="*/ 1144999 w 1299218"/>
              <a:gd name="connsiteY132" fmla="*/ 1366455 h 1367127"/>
              <a:gd name="connsiteX133" fmla="*/ 1151015 w 1299218"/>
              <a:gd name="connsiteY133" fmla="*/ 1361209 h 1367127"/>
              <a:gd name="connsiteX134" fmla="*/ 1149858 w 1299218"/>
              <a:gd name="connsiteY134" fmla="*/ 1352195 h 1367127"/>
              <a:gd name="connsiteX135" fmla="*/ 1193128 w 1299218"/>
              <a:gd name="connsiteY135" fmla="*/ 1361074 h 1367127"/>
              <a:gd name="connsiteX136" fmla="*/ 1239405 w 1299218"/>
              <a:gd name="connsiteY136" fmla="*/ 1354886 h 1367127"/>
              <a:gd name="connsiteX137" fmla="*/ 1241603 w 1299218"/>
              <a:gd name="connsiteY137" fmla="*/ 1354886 h 1367127"/>
              <a:gd name="connsiteX138" fmla="*/ 1273072 w 1299218"/>
              <a:gd name="connsiteY138" fmla="*/ 1354886 h 1367127"/>
              <a:gd name="connsiteX139" fmla="*/ 1263817 w 1299218"/>
              <a:gd name="connsiteY139" fmla="*/ 1353541 h 1367127"/>
              <a:gd name="connsiteX140" fmla="*/ 1272956 w 1299218"/>
              <a:gd name="connsiteY140" fmla="*/ 1348429 h 1367127"/>
              <a:gd name="connsiteX141" fmla="*/ 1274345 w 1299218"/>
              <a:gd name="connsiteY141" fmla="*/ 1311299 h 1367127"/>
              <a:gd name="connsiteX142" fmla="*/ 1275155 w 1299218"/>
              <a:gd name="connsiteY142" fmla="*/ 1312376 h 1367127"/>
              <a:gd name="connsiteX143" fmla="*/ 1276890 w 1299218"/>
              <a:gd name="connsiteY143" fmla="*/ 1272018 h 1367127"/>
              <a:gd name="connsiteX144" fmla="*/ 1279204 w 1299218"/>
              <a:gd name="connsiteY144" fmla="*/ 1237982 h 1367127"/>
              <a:gd name="connsiteX145" fmla="*/ 1273998 w 1299218"/>
              <a:gd name="connsiteY145" fmla="*/ 1240539 h 1367127"/>
              <a:gd name="connsiteX146" fmla="*/ 1276312 w 1299218"/>
              <a:gd name="connsiteY146" fmla="*/ 1170316 h 1367127"/>
              <a:gd name="connsiteX147" fmla="*/ 1273304 w 1299218"/>
              <a:gd name="connsiteY147" fmla="*/ 1180405 h 1367127"/>
              <a:gd name="connsiteX148" fmla="*/ 1289848 w 1299218"/>
              <a:gd name="connsiteY148" fmla="*/ 1122828 h 1367127"/>
              <a:gd name="connsiteX149" fmla="*/ 1292162 w 1299218"/>
              <a:gd name="connsiteY149" fmla="*/ 1132648 h 1367127"/>
              <a:gd name="connsiteX150" fmla="*/ 1283832 w 1299218"/>
              <a:gd name="connsiteY150" fmla="*/ 1097806 h 1367127"/>
              <a:gd name="connsiteX151" fmla="*/ 1293781 w 1299218"/>
              <a:gd name="connsiteY151" fmla="*/ 1084353 h 1367127"/>
              <a:gd name="connsiteX152" fmla="*/ 1288922 w 1299218"/>
              <a:gd name="connsiteY152" fmla="*/ 999063 h 1367127"/>
              <a:gd name="connsiteX153" fmla="*/ 1281171 w 1299218"/>
              <a:gd name="connsiteY153" fmla="*/ 997180 h 1367127"/>
              <a:gd name="connsiteX154" fmla="*/ 1282906 w 1299218"/>
              <a:gd name="connsiteY154" fmla="*/ 920903 h 1367127"/>
              <a:gd name="connsiteX155" fmla="*/ 1285104 w 1299218"/>
              <a:gd name="connsiteY155" fmla="*/ 917002 h 1367127"/>
              <a:gd name="connsiteX156" fmla="*/ 1276543 w 1299218"/>
              <a:gd name="connsiteY156" fmla="*/ 854716 h 1367127"/>
              <a:gd name="connsiteX157" fmla="*/ 1284295 w 1299218"/>
              <a:gd name="connsiteY157" fmla="*/ 754628 h 1367127"/>
              <a:gd name="connsiteX158" fmla="*/ 1283369 w 1299218"/>
              <a:gd name="connsiteY158" fmla="*/ 704854 h 1367127"/>
              <a:gd name="connsiteX159" fmla="*/ 1285104 w 1299218"/>
              <a:gd name="connsiteY159" fmla="*/ 706199 h 1367127"/>
              <a:gd name="connsiteX160" fmla="*/ 1278278 w 1299218"/>
              <a:gd name="connsiteY160" fmla="*/ 652388 h 1367127"/>
              <a:gd name="connsiteX161" fmla="*/ 1281749 w 1299218"/>
              <a:gd name="connsiteY161" fmla="*/ 651043 h 1367127"/>
              <a:gd name="connsiteX162" fmla="*/ 1281749 w 1299218"/>
              <a:gd name="connsiteY162" fmla="*/ 589968 h 1367127"/>
              <a:gd name="connsiteX163" fmla="*/ 1291352 w 1299218"/>
              <a:gd name="connsiteY163" fmla="*/ 576515 h 1367127"/>
              <a:gd name="connsiteX164" fmla="*/ 1284757 w 1299218"/>
              <a:gd name="connsiteY164" fmla="*/ 555933 h 1367127"/>
              <a:gd name="connsiteX165" fmla="*/ 1280014 w 1299218"/>
              <a:gd name="connsiteY165" fmla="*/ 580551 h 1367127"/>
              <a:gd name="connsiteX166" fmla="*/ 1276080 w 1299218"/>
              <a:gd name="connsiteY166" fmla="*/ 561448 h 1367127"/>
              <a:gd name="connsiteX167" fmla="*/ 1281402 w 1299218"/>
              <a:gd name="connsiteY167" fmla="*/ 557413 h 1367127"/>
              <a:gd name="connsiteX168" fmla="*/ 1284873 w 1299218"/>
              <a:gd name="connsiteY168" fmla="*/ 457728 h 1367127"/>
              <a:gd name="connsiteX169" fmla="*/ 1289963 w 1299218"/>
              <a:gd name="connsiteY169" fmla="*/ 508983 h 1367127"/>
              <a:gd name="connsiteX170" fmla="*/ 1297368 w 1299218"/>
              <a:gd name="connsiteY170" fmla="*/ 485441 h 1367127"/>
              <a:gd name="connsiteX171" fmla="*/ 1287650 w 1299218"/>
              <a:gd name="connsiteY171" fmla="*/ 447235 h 136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299218" h="1367127">
                <a:moveTo>
                  <a:pt x="1287650" y="447235"/>
                </a:moveTo>
                <a:cubicBezTo>
                  <a:pt x="1297137" y="429074"/>
                  <a:pt x="1291699" y="415756"/>
                  <a:pt x="1299219" y="391945"/>
                </a:cubicBezTo>
                <a:cubicBezTo>
                  <a:pt x="1296905" y="392752"/>
                  <a:pt x="1294707" y="400420"/>
                  <a:pt x="1295864" y="379434"/>
                </a:cubicBezTo>
                <a:cubicBezTo>
                  <a:pt x="1295054" y="377984"/>
                  <a:pt x="1294357" y="376454"/>
                  <a:pt x="1293781" y="374860"/>
                </a:cubicBezTo>
                <a:cubicBezTo>
                  <a:pt x="1293781" y="374187"/>
                  <a:pt x="1293781" y="373918"/>
                  <a:pt x="1293781" y="373380"/>
                </a:cubicBezTo>
                <a:lnTo>
                  <a:pt x="1293781" y="374591"/>
                </a:lnTo>
                <a:cubicBezTo>
                  <a:pt x="1293781" y="373649"/>
                  <a:pt x="1293781" y="373515"/>
                  <a:pt x="1293781" y="374591"/>
                </a:cubicBezTo>
                <a:cubicBezTo>
                  <a:pt x="1293214" y="378378"/>
                  <a:pt x="1291994" y="381993"/>
                  <a:pt x="1290195" y="385219"/>
                </a:cubicBezTo>
                <a:cubicBezTo>
                  <a:pt x="1289155" y="382877"/>
                  <a:pt x="1288377" y="380391"/>
                  <a:pt x="1287881" y="377820"/>
                </a:cubicBezTo>
                <a:cubicBezTo>
                  <a:pt x="1290311" y="349165"/>
                  <a:pt x="1292046" y="324009"/>
                  <a:pt x="1283600" y="311498"/>
                </a:cubicBezTo>
                <a:cubicBezTo>
                  <a:pt x="1288575" y="308404"/>
                  <a:pt x="1291930" y="279615"/>
                  <a:pt x="1295170" y="308135"/>
                </a:cubicBezTo>
                <a:lnTo>
                  <a:pt x="1295170" y="281229"/>
                </a:lnTo>
                <a:cubicBezTo>
                  <a:pt x="1298281" y="264800"/>
                  <a:pt x="1298907" y="247865"/>
                  <a:pt x="1297021" y="231186"/>
                </a:cubicBezTo>
                <a:cubicBezTo>
                  <a:pt x="1298178" y="218675"/>
                  <a:pt x="1291236" y="199706"/>
                  <a:pt x="1295285" y="210603"/>
                </a:cubicBezTo>
                <a:lnTo>
                  <a:pt x="1292162" y="169169"/>
                </a:lnTo>
                <a:lnTo>
                  <a:pt x="1293434" y="169169"/>
                </a:lnTo>
                <a:cubicBezTo>
                  <a:pt x="1293434" y="149662"/>
                  <a:pt x="1291699" y="128811"/>
                  <a:pt x="1290658" y="108632"/>
                </a:cubicBezTo>
                <a:lnTo>
                  <a:pt x="1290658" y="100829"/>
                </a:lnTo>
                <a:lnTo>
                  <a:pt x="1290658" y="91143"/>
                </a:lnTo>
                <a:cubicBezTo>
                  <a:pt x="1290658" y="82892"/>
                  <a:pt x="1290658" y="74552"/>
                  <a:pt x="1290658" y="66121"/>
                </a:cubicBezTo>
                <a:cubicBezTo>
                  <a:pt x="1290658" y="49171"/>
                  <a:pt x="1291815" y="31548"/>
                  <a:pt x="1293781" y="11100"/>
                </a:cubicBezTo>
                <a:lnTo>
                  <a:pt x="1287071" y="9889"/>
                </a:lnTo>
                <a:cubicBezTo>
                  <a:pt x="1276659" y="10697"/>
                  <a:pt x="1266362" y="11504"/>
                  <a:pt x="1254908" y="11907"/>
                </a:cubicBezTo>
                <a:cubicBezTo>
                  <a:pt x="1249124" y="11907"/>
                  <a:pt x="1243339" y="11907"/>
                  <a:pt x="1236397" y="11907"/>
                </a:cubicBezTo>
                <a:lnTo>
                  <a:pt x="1226332" y="13253"/>
                </a:lnTo>
                <a:lnTo>
                  <a:pt x="1220894" y="13253"/>
                </a:lnTo>
                <a:lnTo>
                  <a:pt x="1217192" y="13253"/>
                </a:lnTo>
                <a:lnTo>
                  <a:pt x="1213374" y="8006"/>
                </a:lnTo>
                <a:cubicBezTo>
                  <a:pt x="1198218" y="9755"/>
                  <a:pt x="1167791" y="2759"/>
                  <a:pt x="1161312" y="8006"/>
                </a:cubicBezTo>
                <a:cubicBezTo>
                  <a:pt x="1144652" y="-6926"/>
                  <a:pt x="1087499" y="4105"/>
                  <a:pt x="1060658" y="1549"/>
                </a:cubicBezTo>
                <a:lnTo>
                  <a:pt x="1059617" y="8410"/>
                </a:lnTo>
                <a:cubicBezTo>
                  <a:pt x="1039996" y="8569"/>
                  <a:pt x="1020404" y="10187"/>
                  <a:pt x="1000960" y="13253"/>
                </a:cubicBezTo>
                <a:lnTo>
                  <a:pt x="1002349" y="19172"/>
                </a:lnTo>
                <a:cubicBezTo>
                  <a:pt x="982681" y="24149"/>
                  <a:pt x="951790" y="15001"/>
                  <a:pt x="920669" y="15539"/>
                </a:cubicBezTo>
                <a:cubicBezTo>
                  <a:pt x="922867" y="13253"/>
                  <a:pt x="930734" y="13925"/>
                  <a:pt x="936287" y="15539"/>
                </a:cubicBezTo>
                <a:cubicBezTo>
                  <a:pt x="899150" y="2087"/>
                  <a:pt x="857963" y="25494"/>
                  <a:pt x="824296" y="15539"/>
                </a:cubicBezTo>
                <a:cubicBezTo>
                  <a:pt x="817608" y="17449"/>
                  <a:pt x="810622" y="17449"/>
                  <a:pt x="803934" y="15539"/>
                </a:cubicBezTo>
                <a:lnTo>
                  <a:pt x="806016" y="15539"/>
                </a:lnTo>
                <a:lnTo>
                  <a:pt x="802545" y="15539"/>
                </a:lnTo>
                <a:lnTo>
                  <a:pt x="790976" y="12311"/>
                </a:lnTo>
                <a:cubicBezTo>
                  <a:pt x="794162" y="13734"/>
                  <a:pt x="797454" y="14815"/>
                  <a:pt x="800810" y="15539"/>
                </a:cubicBezTo>
                <a:cubicBezTo>
                  <a:pt x="792238" y="15381"/>
                  <a:pt x="783665" y="15740"/>
                  <a:pt x="775126" y="16616"/>
                </a:cubicBezTo>
                <a:lnTo>
                  <a:pt x="770614" y="10158"/>
                </a:lnTo>
                <a:lnTo>
                  <a:pt x="768416" y="10158"/>
                </a:lnTo>
                <a:cubicBezTo>
                  <a:pt x="759044" y="7871"/>
                  <a:pt x="760895" y="13253"/>
                  <a:pt x="765870" y="18095"/>
                </a:cubicBezTo>
                <a:cubicBezTo>
                  <a:pt x="761530" y="18980"/>
                  <a:pt x="757270" y="20331"/>
                  <a:pt x="753144" y="22131"/>
                </a:cubicBezTo>
                <a:cubicBezTo>
                  <a:pt x="745508" y="11638"/>
                  <a:pt x="727923" y="25629"/>
                  <a:pt x="717395" y="14463"/>
                </a:cubicBezTo>
                <a:cubicBezTo>
                  <a:pt x="711379" y="19441"/>
                  <a:pt x="675166" y="18768"/>
                  <a:pt x="665680" y="27916"/>
                </a:cubicBezTo>
                <a:cubicBezTo>
                  <a:pt x="655516" y="25629"/>
                  <a:pt x="645069" y="25629"/>
                  <a:pt x="634905" y="27916"/>
                </a:cubicBezTo>
                <a:lnTo>
                  <a:pt x="630393" y="19710"/>
                </a:lnTo>
                <a:lnTo>
                  <a:pt x="607254" y="30741"/>
                </a:lnTo>
                <a:cubicBezTo>
                  <a:pt x="593024" y="25763"/>
                  <a:pt x="587123" y="22804"/>
                  <a:pt x="601238" y="16481"/>
                </a:cubicBezTo>
                <a:cubicBezTo>
                  <a:pt x="567108" y="26167"/>
                  <a:pt x="573587" y="20113"/>
                  <a:pt x="544548" y="29934"/>
                </a:cubicBezTo>
                <a:lnTo>
                  <a:pt x="545936" y="24553"/>
                </a:lnTo>
                <a:cubicBezTo>
                  <a:pt x="535640" y="24553"/>
                  <a:pt x="519095" y="31952"/>
                  <a:pt x="512732" y="27512"/>
                </a:cubicBezTo>
                <a:cubicBezTo>
                  <a:pt x="489593" y="17423"/>
                  <a:pt x="397964" y="26167"/>
                  <a:pt x="338497" y="16750"/>
                </a:cubicBezTo>
                <a:cubicBezTo>
                  <a:pt x="350067" y="32355"/>
                  <a:pt x="310731" y="9755"/>
                  <a:pt x="308417" y="21862"/>
                </a:cubicBezTo>
                <a:cubicBezTo>
                  <a:pt x="304946" y="18095"/>
                  <a:pt x="296848" y="16078"/>
                  <a:pt x="306219" y="12849"/>
                </a:cubicBezTo>
                <a:cubicBezTo>
                  <a:pt x="275907" y="16481"/>
                  <a:pt x="260635" y="6930"/>
                  <a:pt x="239579" y="17154"/>
                </a:cubicBezTo>
                <a:cubicBezTo>
                  <a:pt x="236108" y="13522"/>
                  <a:pt x="246174" y="11773"/>
                  <a:pt x="243050" y="9620"/>
                </a:cubicBezTo>
                <a:cubicBezTo>
                  <a:pt x="240620" y="10427"/>
                  <a:pt x="233332" y="12714"/>
                  <a:pt x="230208" y="10562"/>
                </a:cubicBezTo>
                <a:cubicBezTo>
                  <a:pt x="227084" y="8410"/>
                  <a:pt x="234604" y="7468"/>
                  <a:pt x="239463" y="5854"/>
                </a:cubicBezTo>
                <a:cubicBezTo>
                  <a:pt x="208457" y="6526"/>
                  <a:pt x="204755" y="17826"/>
                  <a:pt x="203020" y="28589"/>
                </a:cubicBezTo>
                <a:cubicBezTo>
                  <a:pt x="191702" y="23288"/>
                  <a:pt x="178924" y="24279"/>
                  <a:pt x="168312" y="31279"/>
                </a:cubicBezTo>
                <a:cubicBezTo>
                  <a:pt x="162874" y="27781"/>
                  <a:pt x="153734" y="24149"/>
                  <a:pt x="172939" y="22804"/>
                </a:cubicBezTo>
                <a:cubicBezTo>
                  <a:pt x="162180" y="22804"/>
                  <a:pt x="106647" y="17692"/>
                  <a:pt x="105606" y="26302"/>
                </a:cubicBezTo>
                <a:cubicBezTo>
                  <a:pt x="99458" y="24705"/>
                  <a:pt x="93071" y="24844"/>
                  <a:pt x="86979" y="26705"/>
                </a:cubicBezTo>
                <a:lnTo>
                  <a:pt x="56204" y="26705"/>
                </a:lnTo>
                <a:cubicBezTo>
                  <a:pt x="47296" y="26705"/>
                  <a:pt x="38387" y="26705"/>
                  <a:pt x="23116" y="26705"/>
                </a:cubicBezTo>
                <a:lnTo>
                  <a:pt x="32950" y="28185"/>
                </a:lnTo>
                <a:cubicBezTo>
                  <a:pt x="30710" y="31834"/>
                  <a:pt x="26948" y="33790"/>
                  <a:pt x="23116" y="33297"/>
                </a:cubicBezTo>
                <a:cubicBezTo>
                  <a:pt x="23116" y="43656"/>
                  <a:pt x="20571" y="53610"/>
                  <a:pt x="21265" y="72713"/>
                </a:cubicBezTo>
                <a:lnTo>
                  <a:pt x="20339" y="71503"/>
                </a:lnTo>
                <a:cubicBezTo>
                  <a:pt x="18010" y="85365"/>
                  <a:pt x="17386" y="99543"/>
                  <a:pt x="18488" y="113609"/>
                </a:cubicBezTo>
                <a:cubicBezTo>
                  <a:pt x="19526" y="125744"/>
                  <a:pt x="18703" y="137997"/>
                  <a:pt x="16059" y="149797"/>
                </a:cubicBezTo>
                <a:lnTo>
                  <a:pt x="21612" y="146972"/>
                </a:lnTo>
                <a:cubicBezTo>
                  <a:pt x="33181" y="151680"/>
                  <a:pt x="14555" y="191904"/>
                  <a:pt x="19182" y="221365"/>
                </a:cubicBezTo>
                <a:lnTo>
                  <a:pt x="22306" y="210738"/>
                </a:lnTo>
                <a:cubicBezTo>
                  <a:pt x="26355" y="226746"/>
                  <a:pt x="6109" y="255400"/>
                  <a:pt x="4605" y="271813"/>
                </a:cubicBezTo>
                <a:cubicBezTo>
                  <a:pt x="3564" y="275310"/>
                  <a:pt x="2869" y="266297"/>
                  <a:pt x="2175" y="261320"/>
                </a:cubicBezTo>
                <a:cubicBezTo>
                  <a:pt x="-4882" y="303561"/>
                  <a:pt x="9464" y="266835"/>
                  <a:pt x="11084" y="298314"/>
                </a:cubicBezTo>
                <a:cubicBezTo>
                  <a:pt x="7150" y="304099"/>
                  <a:pt x="1134" y="290781"/>
                  <a:pt x="440" y="311767"/>
                </a:cubicBezTo>
                <a:cubicBezTo>
                  <a:pt x="-2800" y="322260"/>
                  <a:pt x="13166" y="373246"/>
                  <a:pt x="5646" y="402169"/>
                </a:cubicBezTo>
                <a:cubicBezTo>
                  <a:pt x="8654" y="395712"/>
                  <a:pt x="11662" y="389389"/>
                  <a:pt x="13976" y="404052"/>
                </a:cubicBezTo>
                <a:cubicBezTo>
                  <a:pt x="15017" y="426518"/>
                  <a:pt x="2407" y="464724"/>
                  <a:pt x="12009" y="484768"/>
                </a:cubicBezTo>
                <a:cubicBezTo>
                  <a:pt x="11199" y="487593"/>
                  <a:pt x="10390" y="488669"/>
                  <a:pt x="9695" y="488804"/>
                </a:cubicBezTo>
                <a:cubicBezTo>
                  <a:pt x="12125" y="506023"/>
                  <a:pt x="13745" y="544498"/>
                  <a:pt x="18951" y="554856"/>
                </a:cubicBezTo>
                <a:cubicBezTo>
                  <a:pt x="-254" y="570731"/>
                  <a:pt x="28206" y="661402"/>
                  <a:pt x="10505" y="660998"/>
                </a:cubicBezTo>
                <a:lnTo>
                  <a:pt x="11546" y="714136"/>
                </a:lnTo>
                <a:lnTo>
                  <a:pt x="9695" y="712791"/>
                </a:lnTo>
                <a:cubicBezTo>
                  <a:pt x="7829" y="732349"/>
                  <a:pt x="10339" y="752136"/>
                  <a:pt x="16984" y="770234"/>
                </a:cubicBezTo>
                <a:cubicBezTo>
                  <a:pt x="15827" y="778036"/>
                  <a:pt x="14207" y="772386"/>
                  <a:pt x="13282" y="771713"/>
                </a:cubicBezTo>
                <a:cubicBezTo>
                  <a:pt x="8799" y="803605"/>
                  <a:pt x="10820" y="836275"/>
                  <a:pt x="19182" y="867093"/>
                </a:cubicBezTo>
                <a:lnTo>
                  <a:pt x="13513" y="871398"/>
                </a:lnTo>
                <a:cubicBezTo>
                  <a:pt x="16868" y="882563"/>
                  <a:pt x="4489" y="942562"/>
                  <a:pt x="11199" y="990857"/>
                </a:cubicBezTo>
                <a:cubicBezTo>
                  <a:pt x="10505" y="990857"/>
                  <a:pt x="9464" y="989377"/>
                  <a:pt x="8654" y="985611"/>
                </a:cubicBezTo>
                <a:cubicBezTo>
                  <a:pt x="15364" y="1039421"/>
                  <a:pt x="-7312" y="1115563"/>
                  <a:pt x="13629" y="1135473"/>
                </a:cubicBezTo>
                <a:lnTo>
                  <a:pt x="18720" y="1171392"/>
                </a:lnTo>
                <a:cubicBezTo>
                  <a:pt x="20339" y="1124980"/>
                  <a:pt x="27744" y="1178253"/>
                  <a:pt x="31214" y="1159150"/>
                </a:cubicBezTo>
                <a:cubicBezTo>
                  <a:pt x="32487" y="1177446"/>
                  <a:pt x="24967" y="1206369"/>
                  <a:pt x="23926" y="1183903"/>
                </a:cubicBezTo>
                <a:lnTo>
                  <a:pt x="24967" y="1180405"/>
                </a:lnTo>
                <a:cubicBezTo>
                  <a:pt x="14092" y="1172199"/>
                  <a:pt x="21033" y="1238117"/>
                  <a:pt x="13398" y="1236772"/>
                </a:cubicBezTo>
                <a:lnTo>
                  <a:pt x="13398" y="1261794"/>
                </a:lnTo>
                <a:cubicBezTo>
                  <a:pt x="13398" y="1270538"/>
                  <a:pt x="13398" y="1279148"/>
                  <a:pt x="13398" y="1287892"/>
                </a:cubicBezTo>
                <a:cubicBezTo>
                  <a:pt x="13398" y="1311838"/>
                  <a:pt x="12588" y="1335783"/>
                  <a:pt x="12241" y="1359460"/>
                </a:cubicBezTo>
                <a:lnTo>
                  <a:pt x="64881" y="1361074"/>
                </a:lnTo>
                <a:lnTo>
                  <a:pt x="104911" y="1362689"/>
                </a:lnTo>
                <a:cubicBezTo>
                  <a:pt x="128744" y="1363765"/>
                  <a:pt x="152346" y="1364572"/>
                  <a:pt x="175716" y="1364706"/>
                </a:cubicBezTo>
                <a:lnTo>
                  <a:pt x="167155" y="1354886"/>
                </a:lnTo>
                <a:lnTo>
                  <a:pt x="192839" y="1354886"/>
                </a:lnTo>
                <a:cubicBezTo>
                  <a:pt x="199549" y="1357173"/>
                  <a:pt x="201863" y="1362554"/>
                  <a:pt x="183583" y="1362150"/>
                </a:cubicBezTo>
                <a:cubicBezTo>
                  <a:pt x="194351" y="1364795"/>
                  <a:pt x="205581" y="1362377"/>
                  <a:pt x="214821" y="1355424"/>
                </a:cubicBezTo>
                <a:cubicBezTo>
                  <a:pt x="250570" y="1359325"/>
                  <a:pt x="200822" y="1366859"/>
                  <a:pt x="211813" y="1367128"/>
                </a:cubicBezTo>
                <a:lnTo>
                  <a:pt x="226737" y="1366321"/>
                </a:lnTo>
                <a:lnTo>
                  <a:pt x="223382" y="1365245"/>
                </a:lnTo>
                <a:cubicBezTo>
                  <a:pt x="234221" y="1359355"/>
                  <a:pt x="246144" y="1356675"/>
                  <a:pt x="258090" y="1357442"/>
                </a:cubicBezTo>
                <a:cubicBezTo>
                  <a:pt x="272089" y="1359325"/>
                  <a:pt x="265263" y="1363496"/>
                  <a:pt x="270816" y="1363899"/>
                </a:cubicBezTo>
                <a:cubicBezTo>
                  <a:pt x="270816" y="1363899"/>
                  <a:pt x="272552" y="1364841"/>
                  <a:pt x="279146" y="1363899"/>
                </a:cubicBezTo>
                <a:lnTo>
                  <a:pt x="311425" y="1364706"/>
                </a:lnTo>
                <a:lnTo>
                  <a:pt x="298583" y="1356904"/>
                </a:lnTo>
                <a:cubicBezTo>
                  <a:pt x="312813" y="1353137"/>
                  <a:pt x="328895" y="1356904"/>
                  <a:pt x="313970" y="1348563"/>
                </a:cubicBezTo>
                <a:cubicBezTo>
                  <a:pt x="335952" y="1362016"/>
                  <a:pt x="434523" y="1353406"/>
                  <a:pt x="447944" y="1357577"/>
                </a:cubicBezTo>
                <a:cubicBezTo>
                  <a:pt x="469145" y="1352650"/>
                  <a:pt x="490815" y="1351021"/>
                  <a:pt x="512385" y="1352734"/>
                </a:cubicBezTo>
                <a:cubicBezTo>
                  <a:pt x="506253" y="1351119"/>
                  <a:pt x="502667" y="1342375"/>
                  <a:pt x="523955" y="1343451"/>
                </a:cubicBezTo>
                <a:cubicBezTo>
                  <a:pt x="516203" y="1361478"/>
                  <a:pt x="562596" y="1351254"/>
                  <a:pt x="579719" y="1364303"/>
                </a:cubicBezTo>
                <a:cubicBezTo>
                  <a:pt x="564447" y="1355693"/>
                  <a:pt x="639880" y="1362150"/>
                  <a:pt x="615931" y="1349909"/>
                </a:cubicBezTo>
                <a:cubicBezTo>
                  <a:pt x="633517" y="1351388"/>
                  <a:pt x="616972" y="1356635"/>
                  <a:pt x="630393" y="1360940"/>
                </a:cubicBezTo>
                <a:cubicBezTo>
                  <a:pt x="672390" y="1353944"/>
                  <a:pt x="722948" y="1365379"/>
                  <a:pt x="774895" y="1363092"/>
                </a:cubicBezTo>
                <a:cubicBezTo>
                  <a:pt x="775704" y="1360671"/>
                  <a:pt x="767027" y="1357038"/>
                  <a:pt x="778134" y="1353541"/>
                </a:cubicBezTo>
                <a:lnTo>
                  <a:pt x="805553" y="1365379"/>
                </a:lnTo>
                <a:cubicBezTo>
                  <a:pt x="815850" y="1364303"/>
                  <a:pt x="815040" y="1351926"/>
                  <a:pt x="833783" y="1359998"/>
                </a:cubicBezTo>
                <a:cubicBezTo>
                  <a:pt x="831122" y="1357980"/>
                  <a:pt x="827188" y="1355021"/>
                  <a:pt x="833783" y="1354213"/>
                </a:cubicBezTo>
                <a:cubicBezTo>
                  <a:pt x="935593" y="1365783"/>
                  <a:pt x="1042032" y="1344797"/>
                  <a:pt x="1144999" y="1366455"/>
                </a:cubicBezTo>
                <a:cubicBezTo>
                  <a:pt x="1131000" y="1361881"/>
                  <a:pt x="1140371" y="1361343"/>
                  <a:pt x="1151015" y="1361209"/>
                </a:cubicBezTo>
                <a:cubicBezTo>
                  <a:pt x="1144074" y="1360133"/>
                  <a:pt x="1151015" y="1355424"/>
                  <a:pt x="1149858" y="1352195"/>
                </a:cubicBezTo>
                <a:lnTo>
                  <a:pt x="1193128" y="1361074"/>
                </a:lnTo>
                <a:cubicBezTo>
                  <a:pt x="1199722" y="1353541"/>
                  <a:pt x="1227836" y="1358249"/>
                  <a:pt x="1239405" y="1354886"/>
                </a:cubicBezTo>
                <a:lnTo>
                  <a:pt x="1241603" y="1354886"/>
                </a:lnTo>
                <a:cubicBezTo>
                  <a:pt x="1249933" y="1354886"/>
                  <a:pt x="1258263" y="1354886"/>
                  <a:pt x="1273072" y="1354886"/>
                </a:cubicBezTo>
                <a:lnTo>
                  <a:pt x="1263817" y="1353541"/>
                </a:lnTo>
                <a:cubicBezTo>
                  <a:pt x="1265865" y="1350068"/>
                  <a:pt x="1269345" y="1348121"/>
                  <a:pt x="1272956" y="1348429"/>
                </a:cubicBezTo>
                <a:cubicBezTo>
                  <a:pt x="1272956" y="1338743"/>
                  <a:pt x="1274923" y="1328922"/>
                  <a:pt x="1274345" y="1311299"/>
                </a:cubicBezTo>
                <a:lnTo>
                  <a:pt x="1275155" y="1312376"/>
                </a:lnTo>
                <a:cubicBezTo>
                  <a:pt x="1277398" y="1299090"/>
                  <a:pt x="1277983" y="1285497"/>
                  <a:pt x="1276890" y="1272018"/>
                </a:cubicBezTo>
                <a:cubicBezTo>
                  <a:pt x="1275915" y="1260603"/>
                  <a:pt x="1276698" y="1249077"/>
                  <a:pt x="1279204" y="1237982"/>
                </a:cubicBezTo>
                <a:lnTo>
                  <a:pt x="1273998" y="1240539"/>
                </a:lnTo>
                <a:cubicBezTo>
                  <a:pt x="1262428" y="1236099"/>
                  <a:pt x="1280592" y="1198163"/>
                  <a:pt x="1276312" y="1170316"/>
                </a:cubicBezTo>
                <a:lnTo>
                  <a:pt x="1273304" y="1180405"/>
                </a:lnTo>
                <a:cubicBezTo>
                  <a:pt x="1269486" y="1165204"/>
                  <a:pt x="1288459" y="1138029"/>
                  <a:pt x="1289848" y="1122828"/>
                </a:cubicBezTo>
                <a:cubicBezTo>
                  <a:pt x="1290889" y="1119465"/>
                  <a:pt x="1291467" y="1128074"/>
                  <a:pt x="1292162" y="1132648"/>
                </a:cubicBezTo>
                <a:cubicBezTo>
                  <a:pt x="1298756" y="1092290"/>
                  <a:pt x="1285336" y="1127536"/>
                  <a:pt x="1283832" y="1097806"/>
                </a:cubicBezTo>
                <a:cubicBezTo>
                  <a:pt x="1287418" y="1092290"/>
                  <a:pt x="1293087" y="1104801"/>
                  <a:pt x="1293781" y="1084353"/>
                </a:cubicBezTo>
                <a:cubicBezTo>
                  <a:pt x="1296789" y="1074398"/>
                  <a:pt x="1282212" y="1026238"/>
                  <a:pt x="1288922" y="999063"/>
                </a:cubicBezTo>
                <a:cubicBezTo>
                  <a:pt x="1286030" y="1004982"/>
                  <a:pt x="1283253" y="1011036"/>
                  <a:pt x="1281171" y="997180"/>
                </a:cubicBezTo>
                <a:cubicBezTo>
                  <a:pt x="1280130" y="976059"/>
                  <a:pt x="1291815" y="940006"/>
                  <a:pt x="1282906" y="920903"/>
                </a:cubicBezTo>
                <a:cubicBezTo>
                  <a:pt x="1283716" y="918213"/>
                  <a:pt x="1284410" y="917137"/>
                  <a:pt x="1285104" y="917002"/>
                </a:cubicBezTo>
                <a:cubicBezTo>
                  <a:pt x="1282790" y="900859"/>
                  <a:pt x="1281286" y="864537"/>
                  <a:pt x="1276543" y="854716"/>
                </a:cubicBezTo>
                <a:cubicBezTo>
                  <a:pt x="1294360" y="839784"/>
                  <a:pt x="1267750" y="754225"/>
                  <a:pt x="1284295" y="754628"/>
                </a:cubicBezTo>
                <a:lnTo>
                  <a:pt x="1283369" y="704854"/>
                </a:lnTo>
                <a:lnTo>
                  <a:pt x="1285104" y="706199"/>
                </a:lnTo>
                <a:cubicBezTo>
                  <a:pt x="1286829" y="687878"/>
                  <a:pt x="1284479" y="669350"/>
                  <a:pt x="1278278" y="652388"/>
                </a:cubicBezTo>
                <a:cubicBezTo>
                  <a:pt x="1279435" y="644989"/>
                  <a:pt x="1280939" y="650370"/>
                  <a:pt x="1281749" y="651043"/>
                </a:cubicBezTo>
                <a:cubicBezTo>
                  <a:pt x="1284309" y="630793"/>
                  <a:pt x="1284309" y="610218"/>
                  <a:pt x="1281749" y="589968"/>
                </a:cubicBezTo>
                <a:cubicBezTo>
                  <a:pt x="1285504" y="586060"/>
                  <a:pt x="1288740" y="581526"/>
                  <a:pt x="1291352" y="576515"/>
                </a:cubicBezTo>
                <a:cubicBezTo>
                  <a:pt x="1289385" y="576515"/>
                  <a:pt x="1287534" y="576515"/>
                  <a:pt x="1284757" y="555933"/>
                </a:cubicBezTo>
                <a:cubicBezTo>
                  <a:pt x="1283369" y="559699"/>
                  <a:pt x="1281865" y="572345"/>
                  <a:pt x="1280014" y="580551"/>
                </a:cubicBezTo>
                <a:cubicBezTo>
                  <a:pt x="1278973" y="575035"/>
                  <a:pt x="1277700" y="568847"/>
                  <a:pt x="1276080" y="561448"/>
                </a:cubicBezTo>
                <a:lnTo>
                  <a:pt x="1281402" y="557413"/>
                </a:lnTo>
                <a:cubicBezTo>
                  <a:pt x="1278625" y="547861"/>
                  <a:pt x="1287765" y="500508"/>
                  <a:pt x="1284873" y="457728"/>
                </a:cubicBezTo>
                <a:cubicBezTo>
                  <a:pt x="1289098" y="474344"/>
                  <a:pt x="1290821" y="491685"/>
                  <a:pt x="1289963" y="508983"/>
                </a:cubicBezTo>
                <a:cubicBezTo>
                  <a:pt x="1296905" y="497548"/>
                  <a:pt x="1289154" y="503198"/>
                  <a:pt x="1297368" y="485441"/>
                </a:cubicBezTo>
                <a:cubicBezTo>
                  <a:pt x="1287765" y="501853"/>
                  <a:pt x="1298293" y="422617"/>
                  <a:pt x="1287650" y="447235"/>
                </a:cubicBezTo>
                <a:close/>
              </a:path>
            </a:pathLst>
          </a:custGeom>
          <a:noFill/>
          <a:ln w="11566" cap="flat">
            <a:noFill/>
            <a:prstDash val="solid"/>
            <a:miter/>
          </a:ln>
        </p:spPr>
        <p:txBody>
          <a:bodyPr rtlCol="0" anchor="t"/>
          <a:lstStyle/>
          <a:p>
            <a:pPr>
              <a:lnSpc>
                <a:spcPct val="110000"/>
              </a:lnSpc>
            </a:pPr>
            <a:r>
              <a:rPr lang="en-US" dirty="0">
                <a:latin typeface="Comic Sans MS" panose="030F0902030302020204" pitchFamily="66" charset="0"/>
              </a:rPr>
              <a:t>I feel…</a:t>
            </a:r>
          </a:p>
        </p:txBody>
      </p:sp>
      <p:sp>
        <p:nvSpPr>
          <p:cNvPr id="56" name="Freeform 55">
            <a:extLst>
              <a:ext uri="{FF2B5EF4-FFF2-40B4-BE49-F238E27FC236}">
                <a16:creationId xmlns:a16="http://schemas.microsoft.com/office/drawing/2014/main" id="{7B752E4B-060E-374B-A9F7-1A2F66C1772A}"/>
              </a:ext>
            </a:extLst>
          </p:cNvPr>
          <p:cNvSpPr/>
          <p:nvPr/>
        </p:nvSpPr>
        <p:spPr>
          <a:xfrm>
            <a:off x="7012710" y="2476908"/>
            <a:ext cx="1528881" cy="1367128"/>
          </a:xfrm>
          <a:custGeom>
            <a:avLst/>
            <a:gdLst>
              <a:gd name="connsiteX0" fmla="*/ 1409461 w 1422125"/>
              <a:gd name="connsiteY0" fmla="*/ 418259 h 1278553"/>
              <a:gd name="connsiteX1" fmla="*/ 1422125 w 1422125"/>
              <a:gd name="connsiteY1" fmla="*/ 366551 h 1278553"/>
              <a:gd name="connsiteX2" fmla="*/ 1418453 w 1422125"/>
              <a:gd name="connsiteY2" fmla="*/ 354851 h 1278553"/>
              <a:gd name="connsiteX3" fmla="*/ 1416173 w 1422125"/>
              <a:gd name="connsiteY3" fmla="*/ 350573 h 1278553"/>
              <a:gd name="connsiteX4" fmla="*/ 1416173 w 1422125"/>
              <a:gd name="connsiteY4" fmla="*/ 349189 h 1278553"/>
              <a:gd name="connsiteX5" fmla="*/ 1416173 w 1422125"/>
              <a:gd name="connsiteY5" fmla="*/ 350322 h 1278553"/>
              <a:gd name="connsiteX6" fmla="*/ 1416173 w 1422125"/>
              <a:gd name="connsiteY6" fmla="*/ 350322 h 1278553"/>
              <a:gd name="connsiteX7" fmla="*/ 1412247 w 1422125"/>
              <a:gd name="connsiteY7" fmla="*/ 360261 h 1278553"/>
              <a:gd name="connsiteX8" fmla="*/ 1409715 w 1422125"/>
              <a:gd name="connsiteY8" fmla="*/ 353341 h 1278553"/>
              <a:gd name="connsiteX9" fmla="*/ 1405029 w 1422125"/>
              <a:gd name="connsiteY9" fmla="*/ 291316 h 1278553"/>
              <a:gd name="connsiteX10" fmla="*/ 1417693 w 1422125"/>
              <a:gd name="connsiteY10" fmla="*/ 288171 h 1278553"/>
              <a:gd name="connsiteX11" fmla="*/ 1417693 w 1422125"/>
              <a:gd name="connsiteY11" fmla="*/ 263009 h 1278553"/>
              <a:gd name="connsiteX12" fmla="*/ 1419719 w 1422125"/>
              <a:gd name="connsiteY12" fmla="*/ 216207 h 1278553"/>
              <a:gd name="connsiteX13" fmla="*/ 1417819 w 1422125"/>
              <a:gd name="connsiteY13" fmla="*/ 196958 h 1278553"/>
              <a:gd name="connsiteX14" fmla="*/ 1414400 w 1422125"/>
              <a:gd name="connsiteY14" fmla="*/ 158209 h 1278553"/>
              <a:gd name="connsiteX15" fmla="*/ 1415793 w 1422125"/>
              <a:gd name="connsiteY15" fmla="*/ 158209 h 1278553"/>
              <a:gd name="connsiteX16" fmla="*/ 1412754 w 1422125"/>
              <a:gd name="connsiteY16" fmla="*/ 101594 h 1278553"/>
              <a:gd name="connsiteX17" fmla="*/ 1412754 w 1422125"/>
              <a:gd name="connsiteY17" fmla="*/ 94297 h 1278553"/>
              <a:gd name="connsiteX18" fmla="*/ 1412754 w 1422125"/>
              <a:gd name="connsiteY18" fmla="*/ 85238 h 1278553"/>
              <a:gd name="connsiteX19" fmla="*/ 1412754 w 1422125"/>
              <a:gd name="connsiteY19" fmla="*/ 61838 h 1278553"/>
              <a:gd name="connsiteX20" fmla="*/ 1416173 w 1422125"/>
              <a:gd name="connsiteY20" fmla="*/ 10381 h 1278553"/>
              <a:gd name="connsiteX21" fmla="*/ 1408828 w 1422125"/>
              <a:gd name="connsiteY21" fmla="*/ 9249 h 1278553"/>
              <a:gd name="connsiteX22" fmla="*/ 1373623 w 1422125"/>
              <a:gd name="connsiteY22" fmla="*/ 11136 h 1278553"/>
              <a:gd name="connsiteX23" fmla="*/ 1353361 w 1422125"/>
              <a:gd name="connsiteY23" fmla="*/ 11136 h 1278553"/>
              <a:gd name="connsiteX24" fmla="*/ 1342343 w 1422125"/>
              <a:gd name="connsiteY24" fmla="*/ 12394 h 1278553"/>
              <a:gd name="connsiteX25" fmla="*/ 1336391 w 1422125"/>
              <a:gd name="connsiteY25" fmla="*/ 12394 h 1278553"/>
              <a:gd name="connsiteX26" fmla="*/ 1332338 w 1422125"/>
              <a:gd name="connsiteY26" fmla="*/ 12394 h 1278553"/>
              <a:gd name="connsiteX27" fmla="*/ 1328159 w 1422125"/>
              <a:gd name="connsiteY27" fmla="*/ 7487 h 1278553"/>
              <a:gd name="connsiteX28" fmla="*/ 1271172 w 1422125"/>
              <a:gd name="connsiteY28" fmla="*/ 7487 h 1278553"/>
              <a:gd name="connsiteX29" fmla="*/ 1160997 w 1422125"/>
              <a:gd name="connsiteY29" fmla="*/ 1448 h 1278553"/>
              <a:gd name="connsiteX30" fmla="*/ 1159857 w 1422125"/>
              <a:gd name="connsiteY30" fmla="*/ 7865 h 1278553"/>
              <a:gd name="connsiteX31" fmla="*/ 1095651 w 1422125"/>
              <a:gd name="connsiteY31" fmla="*/ 12394 h 1278553"/>
              <a:gd name="connsiteX32" fmla="*/ 1097171 w 1422125"/>
              <a:gd name="connsiteY32" fmla="*/ 17930 h 1278553"/>
              <a:gd name="connsiteX33" fmla="*/ 1007764 w 1422125"/>
              <a:gd name="connsiteY33" fmla="*/ 14533 h 1278553"/>
              <a:gd name="connsiteX34" fmla="*/ 1024860 w 1422125"/>
              <a:gd name="connsiteY34" fmla="*/ 14533 h 1278553"/>
              <a:gd name="connsiteX35" fmla="*/ 902274 w 1422125"/>
              <a:gd name="connsiteY35" fmla="*/ 14533 h 1278553"/>
              <a:gd name="connsiteX36" fmla="*/ 879986 w 1422125"/>
              <a:gd name="connsiteY36" fmla="*/ 14533 h 1278553"/>
              <a:gd name="connsiteX37" fmla="*/ 882265 w 1422125"/>
              <a:gd name="connsiteY37" fmla="*/ 14533 h 1278553"/>
              <a:gd name="connsiteX38" fmla="*/ 878466 w 1422125"/>
              <a:gd name="connsiteY38" fmla="*/ 14533 h 1278553"/>
              <a:gd name="connsiteX39" fmla="*/ 865802 w 1422125"/>
              <a:gd name="connsiteY39" fmla="*/ 11513 h 1278553"/>
              <a:gd name="connsiteX40" fmla="*/ 876567 w 1422125"/>
              <a:gd name="connsiteY40" fmla="*/ 14533 h 1278553"/>
              <a:gd name="connsiteX41" fmla="*/ 848453 w 1422125"/>
              <a:gd name="connsiteY41" fmla="*/ 15539 h 1278553"/>
              <a:gd name="connsiteX42" fmla="*/ 843514 w 1422125"/>
              <a:gd name="connsiteY42" fmla="*/ 9500 h 1278553"/>
              <a:gd name="connsiteX43" fmla="*/ 841108 w 1422125"/>
              <a:gd name="connsiteY43" fmla="*/ 9500 h 1278553"/>
              <a:gd name="connsiteX44" fmla="*/ 838322 w 1422125"/>
              <a:gd name="connsiteY44" fmla="*/ 16923 h 1278553"/>
              <a:gd name="connsiteX45" fmla="*/ 824391 w 1422125"/>
              <a:gd name="connsiteY45" fmla="*/ 20697 h 1278553"/>
              <a:gd name="connsiteX46" fmla="*/ 785260 w 1422125"/>
              <a:gd name="connsiteY46" fmla="*/ 13526 h 1278553"/>
              <a:gd name="connsiteX47" fmla="*/ 728653 w 1422125"/>
              <a:gd name="connsiteY47" fmla="*/ 26107 h 1278553"/>
              <a:gd name="connsiteX48" fmla="*/ 694967 w 1422125"/>
              <a:gd name="connsiteY48" fmla="*/ 26107 h 1278553"/>
              <a:gd name="connsiteX49" fmla="*/ 690028 w 1422125"/>
              <a:gd name="connsiteY49" fmla="*/ 18433 h 1278553"/>
              <a:gd name="connsiteX50" fmla="*/ 664700 w 1422125"/>
              <a:gd name="connsiteY50" fmla="*/ 28749 h 1278553"/>
              <a:gd name="connsiteX51" fmla="*/ 658115 w 1422125"/>
              <a:gd name="connsiteY51" fmla="*/ 15413 h 1278553"/>
              <a:gd name="connsiteX52" fmla="*/ 596062 w 1422125"/>
              <a:gd name="connsiteY52" fmla="*/ 27994 h 1278553"/>
              <a:gd name="connsiteX53" fmla="*/ 597582 w 1422125"/>
              <a:gd name="connsiteY53" fmla="*/ 22962 h 1278553"/>
              <a:gd name="connsiteX54" fmla="*/ 561237 w 1422125"/>
              <a:gd name="connsiteY54" fmla="*/ 25730 h 1278553"/>
              <a:gd name="connsiteX55" fmla="*/ 370519 w 1422125"/>
              <a:gd name="connsiteY55" fmla="*/ 15665 h 1278553"/>
              <a:gd name="connsiteX56" fmla="*/ 337593 w 1422125"/>
              <a:gd name="connsiteY56" fmla="*/ 20446 h 1278553"/>
              <a:gd name="connsiteX57" fmla="*/ 335187 w 1422125"/>
              <a:gd name="connsiteY57" fmla="*/ 12016 h 1278553"/>
              <a:gd name="connsiteX58" fmla="*/ 262243 w 1422125"/>
              <a:gd name="connsiteY58" fmla="*/ 16042 h 1278553"/>
              <a:gd name="connsiteX59" fmla="*/ 266042 w 1422125"/>
              <a:gd name="connsiteY59" fmla="*/ 8997 h 1278553"/>
              <a:gd name="connsiteX60" fmla="*/ 251986 w 1422125"/>
              <a:gd name="connsiteY60" fmla="*/ 9878 h 1278553"/>
              <a:gd name="connsiteX61" fmla="*/ 262117 w 1422125"/>
              <a:gd name="connsiteY61" fmla="*/ 5474 h 1278553"/>
              <a:gd name="connsiteX62" fmla="*/ 222225 w 1422125"/>
              <a:gd name="connsiteY62" fmla="*/ 26736 h 1278553"/>
              <a:gd name="connsiteX63" fmla="*/ 184234 w 1422125"/>
              <a:gd name="connsiteY63" fmla="*/ 29253 h 1278553"/>
              <a:gd name="connsiteX64" fmla="*/ 189299 w 1422125"/>
              <a:gd name="connsiteY64" fmla="*/ 21326 h 1278553"/>
              <a:gd name="connsiteX65" fmla="*/ 115596 w 1422125"/>
              <a:gd name="connsiteY65" fmla="*/ 24598 h 1278553"/>
              <a:gd name="connsiteX66" fmla="*/ 95207 w 1422125"/>
              <a:gd name="connsiteY66" fmla="*/ 24975 h 1278553"/>
              <a:gd name="connsiteX67" fmla="*/ 61521 w 1422125"/>
              <a:gd name="connsiteY67" fmla="*/ 24975 h 1278553"/>
              <a:gd name="connsiteX68" fmla="*/ 25303 w 1422125"/>
              <a:gd name="connsiteY68" fmla="*/ 24975 h 1278553"/>
              <a:gd name="connsiteX69" fmla="*/ 36067 w 1422125"/>
              <a:gd name="connsiteY69" fmla="*/ 26359 h 1278553"/>
              <a:gd name="connsiteX70" fmla="*/ 25303 w 1422125"/>
              <a:gd name="connsiteY70" fmla="*/ 31140 h 1278553"/>
              <a:gd name="connsiteX71" fmla="*/ 23276 w 1422125"/>
              <a:gd name="connsiteY71" fmla="*/ 68002 h 1278553"/>
              <a:gd name="connsiteX72" fmla="*/ 22263 w 1422125"/>
              <a:gd name="connsiteY72" fmla="*/ 66870 h 1278553"/>
              <a:gd name="connsiteX73" fmla="*/ 20237 w 1422125"/>
              <a:gd name="connsiteY73" fmla="*/ 106249 h 1278553"/>
              <a:gd name="connsiteX74" fmla="*/ 17578 w 1422125"/>
              <a:gd name="connsiteY74" fmla="*/ 140092 h 1278553"/>
              <a:gd name="connsiteX75" fmla="*/ 23656 w 1422125"/>
              <a:gd name="connsiteY75" fmla="*/ 137450 h 1278553"/>
              <a:gd name="connsiteX76" fmla="*/ 20997 w 1422125"/>
              <a:gd name="connsiteY76" fmla="*/ 207023 h 1278553"/>
              <a:gd name="connsiteX77" fmla="*/ 24416 w 1422125"/>
              <a:gd name="connsiteY77" fmla="*/ 197084 h 1278553"/>
              <a:gd name="connsiteX78" fmla="*/ 5040 w 1422125"/>
              <a:gd name="connsiteY78" fmla="*/ 254202 h 1278553"/>
              <a:gd name="connsiteX79" fmla="*/ 2381 w 1422125"/>
              <a:gd name="connsiteY79" fmla="*/ 244389 h 1278553"/>
              <a:gd name="connsiteX80" fmla="*/ 12132 w 1422125"/>
              <a:gd name="connsiteY80" fmla="*/ 278987 h 1278553"/>
              <a:gd name="connsiteX81" fmla="*/ 482 w 1422125"/>
              <a:gd name="connsiteY81" fmla="*/ 291568 h 1278553"/>
              <a:gd name="connsiteX82" fmla="*/ 6180 w 1422125"/>
              <a:gd name="connsiteY82" fmla="*/ 376113 h 1278553"/>
              <a:gd name="connsiteX83" fmla="*/ 15298 w 1422125"/>
              <a:gd name="connsiteY83" fmla="*/ 377874 h 1278553"/>
              <a:gd name="connsiteX84" fmla="*/ 13145 w 1422125"/>
              <a:gd name="connsiteY84" fmla="*/ 453361 h 1278553"/>
              <a:gd name="connsiteX85" fmla="*/ 10613 w 1422125"/>
              <a:gd name="connsiteY85" fmla="*/ 457135 h 1278553"/>
              <a:gd name="connsiteX86" fmla="*/ 20744 w 1422125"/>
              <a:gd name="connsiteY86" fmla="*/ 518908 h 1278553"/>
              <a:gd name="connsiteX87" fmla="*/ 11499 w 1422125"/>
              <a:gd name="connsiteY87" fmla="*/ 618173 h 1278553"/>
              <a:gd name="connsiteX88" fmla="*/ 12639 w 1422125"/>
              <a:gd name="connsiteY88" fmla="*/ 667868 h 1278553"/>
              <a:gd name="connsiteX89" fmla="*/ 10613 w 1422125"/>
              <a:gd name="connsiteY89" fmla="*/ 666610 h 1278553"/>
              <a:gd name="connsiteX90" fmla="*/ 18591 w 1422125"/>
              <a:gd name="connsiteY90" fmla="*/ 720331 h 1278553"/>
              <a:gd name="connsiteX91" fmla="*/ 14538 w 1422125"/>
              <a:gd name="connsiteY91" fmla="*/ 721715 h 1278553"/>
              <a:gd name="connsiteX92" fmla="*/ 20997 w 1422125"/>
              <a:gd name="connsiteY92" fmla="*/ 810915 h 1278553"/>
              <a:gd name="connsiteX93" fmla="*/ 14792 w 1422125"/>
              <a:gd name="connsiteY93" fmla="*/ 814941 h 1278553"/>
              <a:gd name="connsiteX94" fmla="*/ 12259 w 1422125"/>
              <a:gd name="connsiteY94" fmla="*/ 926661 h 1278553"/>
              <a:gd name="connsiteX95" fmla="*/ 9473 w 1422125"/>
              <a:gd name="connsiteY95" fmla="*/ 921754 h 1278553"/>
              <a:gd name="connsiteX96" fmla="*/ 14918 w 1422125"/>
              <a:gd name="connsiteY96" fmla="*/ 1061908 h 1278553"/>
              <a:gd name="connsiteX97" fmla="*/ 20490 w 1422125"/>
              <a:gd name="connsiteY97" fmla="*/ 1095499 h 1278553"/>
              <a:gd name="connsiteX98" fmla="*/ 34167 w 1422125"/>
              <a:gd name="connsiteY98" fmla="*/ 1084050 h 1278553"/>
              <a:gd name="connsiteX99" fmla="*/ 26189 w 1422125"/>
              <a:gd name="connsiteY99" fmla="*/ 1107199 h 1278553"/>
              <a:gd name="connsiteX100" fmla="*/ 27329 w 1422125"/>
              <a:gd name="connsiteY100" fmla="*/ 1103928 h 1278553"/>
              <a:gd name="connsiteX101" fmla="*/ 14665 w 1422125"/>
              <a:gd name="connsiteY101" fmla="*/ 1156643 h 1278553"/>
              <a:gd name="connsiteX102" fmla="*/ 14665 w 1422125"/>
              <a:gd name="connsiteY102" fmla="*/ 1180044 h 1278553"/>
              <a:gd name="connsiteX103" fmla="*/ 14665 w 1422125"/>
              <a:gd name="connsiteY103" fmla="*/ 1204451 h 1278553"/>
              <a:gd name="connsiteX104" fmla="*/ 13399 w 1422125"/>
              <a:gd name="connsiteY104" fmla="*/ 1271382 h 1278553"/>
              <a:gd name="connsiteX105" fmla="*/ 71019 w 1422125"/>
              <a:gd name="connsiteY105" fmla="*/ 1272892 h 1278553"/>
              <a:gd name="connsiteX106" fmla="*/ 114836 w 1422125"/>
              <a:gd name="connsiteY106" fmla="*/ 1274402 h 1278553"/>
              <a:gd name="connsiteX107" fmla="*/ 192339 w 1422125"/>
              <a:gd name="connsiteY107" fmla="*/ 1276289 h 1278553"/>
              <a:gd name="connsiteX108" fmla="*/ 182968 w 1422125"/>
              <a:gd name="connsiteY108" fmla="*/ 1267105 h 1278553"/>
              <a:gd name="connsiteX109" fmla="*/ 211081 w 1422125"/>
              <a:gd name="connsiteY109" fmla="*/ 1267105 h 1278553"/>
              <a:gd name="connsiteX110" fmla="*/ 200950 w 1422125"/>
              <a:gd name="connsiteY110" fmla="*/ 1273899 h 1278553"/>
              <a:gd name="connsiteX111" fmla="*/ 235143 w 1422125"/>
              <a:gd name="connsiteY111" fmla="*/ 1267608 h 1278553"/>
              <a:gd name="connsiteX112" fmla="*/ 231850 w 1422125"/>
              <a:gd name="connsiteY112" fmla="*/ 1278554 h 1278553"/>
              <a:gd name="connsiteX113" fmla="*/ 248186 w 1422125"/>
              <a:gd name="connsiteY113" fmla="*/ 1277799 h 1278553"/>
              <a:gd name="connsiteX114" fmla="*/ 244514 w 1422125"/>
              <a:gd name="connsiteY114" fmla="*/ 1276792 h 1278553"/>
              <a:gd name="connsiteX115" fmla="*/ 282505 w 1422125"/>
              <a:gd name="connsiteY115" fmla="*/ 1269495 h 1278553"/>
              <a:gd name="connsiteX116" fmla="*/ 296436 w 1422125"/>
              <a:gd name="connsiteY116" fmla="*/ 1275534 h 1278553"/>
              <a:gd name="connsiteX117" fmla="*/ 305554 w 1422125"/>
              <a:gd name="connsiteY117" fmla="*/ 1275534 h 1278553"/>
              <a:gd name="connsiteX118" fmla="*/ 340886 w 1422125"/>
              <a:gd name="connsiteY118" fmla="*/ 1276289 h 1278553"/>
              <a:gd name="connsiteX119" fmla="*/ 326829 w 1422125"/>
              <a:gd name="connsiteY119" fmla="*/ 1268992 h 1278553"/>
              <a:gd name="connsiteX120" fmla="*/ 343672 w 1422125"/>
              <a:gd name="connsiteY120" fmla="*/ 1261192 h 1278553"/>
              <a:gd name="connsiteX121" fmla="*/ 490319 w 1422125"/>
              <a:gd name="connsiteY121" fmla="*/ 1269621 h 1278553"/>
              <a:gd name="connsiteX122" fmla="*/ 560857 w 1422125"/>
              <a:gd name="connsiteY122" fmla="*/ 1265092 h 1278553"/>
              <a:gd name="connsiteX123" fmla="*/ 573521 w 1422125"/>
              <a:gd name="connsiteY123" fmla="*/ 1256411 h 1278553"/>
              <a:gd name="connsiteX124" fmla="*/ 634560 w 1422125"/>
              <a:gd name="connsiteY124" fmla="*/ 1275912 h 1278553"/>
              <a:gd name="connsiteX125" fmla="*/ 674198 w 1422125"/>
              <a:gd name="connsiteY125" fmla="*/ 1262450 h 1278553"/>
              <a:gd name="connsiteX126" fmla="*/ 690028 w 1422125"/>
              <a:gd name="connsiteY126" fmla="*/ 1272766 h 1278553"/>
              <a:gd name="connsiteX127" fmla="*/ 848200 w 1422125"/>
              <a:gd name="connsiteY127" fmla="*/ 1274779 h 1278553"/>
              <a:gd name="connsiteX128" fmla="*/ 851745 w 1422125"/>
              <a:gd name="connsiteY128" fmla="*/ 1265847 h 1278553"/>
              <a:gd name="connsiteX129" fmla="*/ 881759 w 1422125"/>
              <a:gd name="connsiteY129" fmla="*/ 1276918 h 1278553"/>
              <a:gd name="connsiteX130" fmla="*/ 912659 w 1422125"/>
              <a:gd name="connsiteY130" fmla="*/ 1271886 h 1278553"/>
              <a:gd name="connsiteX131" fmla="*/ 912659 w 1422125"/>
              <a:gd name="connsiteY131" fmla="*/ 1266476 h 1278553"/>
              <a:gd name="connsiteX132" fmla="*/ 1253316 w 1422125"/>
              <a:gd name="connsiteY132" fmla="*/ 1277925 h 1278553"/>
              <a:gd name="connsiteX133" fmla="*/ 1259901 w 1422125"/>
              <a:gd name="connsiteY133" fmla="*/ 1273018 h 1278553"/>
              <a:gd name="connsiteX134" fmla="*/ 1258635 w 1422125"/>
              <a:gd name="connsiteY134" fmla="*/ 1264589 h 1278553"/>
              <a:gd name="connsiteX135" fmla="*/ 1305998 w 1422125"/>
              <a:gd name="connsiteY135" fmla="*/ 1272892 h 1278553"/>
              <a:gd name="connsiteX136" fmla="*/ 1356653 w 1422125"/>
              <a:gd name="connsiteY136" fmla="*/ 1267105 h 1278553"/>
              <a:gd name="connsiteX137" fmla="*/ 1359059 w 1422125"/>
              <a:gd name="connsiteY137" fmla="*/ 1267105 h 1278553"/>
              <a:gd name="connsiteX138" fmla="*/ 1393505 w 1422125"/>
              <a:gd name="connsiteY138" fmla="*/ 1267105 h 1278553"/>
              <a:gd name="connsiteX139" fmla="*/ 1383374 w 1422125"/>
              <a:gd name="connsiteY139" fmla="*/ 1265847 h 1278553"/>
              <a:gd name="connsiteX140" fmla="*/ 1393378 w 1422125"/>
              <a:gd name="connsiteY140" fmla="*/ 1261066 h 1278553"/>
              <a:gd name="connsiteX141" fmla="*/ 1394898 w 1422125"/>
              <a:gd name="connsiteY141" fmla="*/ 1226342 h 1278553"/>
              <a:gd name="connsiteX142" fmla="*/ 1395784 w 1422125"/>
              <a:gd name="connsiteY142" fmla="*/ 1227349 h 1278553"/>
              <a:gd name="connsiteX143" fmla="*/ 1397684 w 1422125"/>
              <a:gd name="connsiteY143" fmla="*/ 1189605 h 1278553"/>
              <a:gd name="connsiteX144" fmla="*/ 1400217 w 1422125"/>
              <a:gd name="connsiteY144" fmla="*/ 1157775 h 1278553"/>
              <a:gd name="connsiteX145" fmla="*/ 1394518 w 1422125"/>
              <a:gd name="connsiteY145" fmla="*/ 1160166 h 1278553"/>
              <a:gd name="connsiteX146" fmla="*/ 1397051 w 1422125"/>
              <a:gd name="connsiteY146" fmla="*/ 1094493 h 1278553"/>
              <a:gd name="connsiteX147" fmla="*/ 1393758 w 1422125"/>
              <a:gd name="connsiteY147" fmla="*/ 1103928 h 1278553"/>
              <a:gd name="connsiteX148" fmla="*/ 1411867 w 1422125"/>
              <a:gd name="connsiteY148" fmla="*/ 1050081 h 1278553"/>
              <a:gd name="connsiteX149" fmla="*/ 1414400 w 1422125"/>
              <a:gd name="connsiteY149" fmla="*/ 1059265 h 1278553"/>
              <a:gd name="connsiteX150" fmla="*/ 1405282 w 1422125"/>
              <a:gd name="connsiteY150" fmla="*/ 1026681 h 1278553"/>
              <a:gd name="connsiteX151" fmla="*/ 1416173 w 1422125"/>
              <a:gd name="connsiteY151" fmla="*/ 1014099 h 1278553"/>
              <a:gd name="connsiteX152" fmla="*/ 1410854 w 1422125"/>
              <a:gd name="connsiteY152" fmla="*/ 934335 h 1278553"/>
              <a:gd name="connsiteX153" fmla="*/ 1402370 w 1422125"/>
              <a:gd name="connsiteY153" fmla="*/ 932574 h 1278553"/>
              <a:gd name="connsiteX154" fmla="*/ 1404269 w 1422125"/>
              <a:gd name="connsiteY154" fmla="*/ 861239 h 1278553"/>
              <a:gd name="connsiteX155" fmla="*/ 1406675 w 1422125"/>
              <a:gd name="connsiteY155" fmla="*/ 857591 h 1278553"/>
              <a:gd name="connsiteX156" fmla="*/ 1397304 w 1422125"/>
              <a:gd name="connsiteY156" fmla="*/ 799340 h 1278553"/>
              <a:gd name="connsiteX157" fmla="*/ 1405789 w 1422125"/>
              <a:gd name="connsiteY157" fmla="*/ 705737 h 1278553"/>
              <a:gd name="connsiteX158" fmla="*/ 1404776 w 1422125"/>
              <a:gd name="connsiteY158" fmla="*/ 659187 h 1278553"/>
              <a:gd name="connsiteX159" fmla="*/ 1406675 w 1422125"/>
              <a:gd name="connsiteY159" fmla="*/ 660445 h 1278553"/>
              <a:gd name="connsiteX160" fmla="*/ 1399204 w 1422125"/>
              <a:gd name="connsiteY160" fmla="*/ 610121 h 1278553"/>
              <a:gd name="connsiteX161" fmla="*/ 1403003 w 1422125"/>
              <a:gd name="connsiteY161" fmla="*/ 608863 h 1278553"/>
              <a:gd name="connsiteX162" fmla="*/ 1403003 w 1422125"/>
              <a:gd name="connsiteY162" fmla="*/ 551745 h 1278553"/>
              <a:gd name="connsiteX163" fmla="*/ 1413514 w 1422125"/>
              <a:gd name="connsiteY163" fmla="*/ 539164 h 1278553"/>
              <a:gd name="connsiteX164" fmla="*/ 1406295 w 1422125"/>
              <a:gd name="connsiteY164" fmla="*/ 519915 h 1278553"/>
              <a:gd name="connsiteX165" fmla="*/ 1401103 w 1422125"/>
              <a:gd name="connsiteY165" fmla="*/ 542938 h 1278553"/>
              <a:gd name="connsiteX166" fmla="*/ 1396798 w 1422125"/>
              <a:gd name="connsiteY166" fmla="*/ 525073 h 1278553"/>
              <a:gd name="connsiteX167" fmla="*/ 1402623 w 1422125"/>
              <a:gd name="connsiteY167" fmla="*/ 521299 h 1278553"/>
              <a:gd name="connsiteX168" fmla="*/ 1406422 w 1422125"/>
              <a:gd name="connsiteY168" fmla="*/ 428073 h 1278553"/>
              <a:gd name="connsiteX169" fmla="*/ 1411994 w 1422125"/>
              <a:gd name="connsiteY169" fmla="*/ 476007 h 1278553"/>
              <a:gd name="connsiteX170" fmla="*/ 1420099 w 1422125"/>
              <a:gd name="connsiteY170" fmla="*/ 453990 h 1278553"/>
              <a:gd name="connsiteX171" fmla="*/ 1409461 w 1422125"/>
              <a:gd name="connsiteY171" fmla="*/ 418259 h 127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422125" h="1278553">
                <a:moveTo>
                  <a:pt x="1409461" y="418259"/>
                </a:moveTo>
                <a:cubicBezTo>
                  <a:pt x="1419846" y="401275"/>
                  <a:pt x="1413894" y="388820"/>
                  <a:pt x="1422125" y="366551"/>
                </a:cubicBezTo>
                <a:cubicBezTo>
                  <a:pt x="1419592" y="367306"/>
                  <a:pt x="1417186" y="374477"/>
                  <a:pt x="1418453" y="354851"/>
                </a:cubicBezTo>
                <a:cubicBezTo>
                  <a:pt x="1417566" y="353495"/>
                  <a:pt x="1416803" y="352064"/>
                  <a:pt x="1416173" y="350573"/>
                </a:cubicBezTo>
                <a:cubicBezTo>
                  <a:pt x="1416173" y="349944"/>
                  <a:pt x="1416173" y="349693"/>
                  <a:pt x="1416173" y="349189"/>
                </a:cubicBezTo>
                <a:lnTo>
                  <a:pt x="1416173" y="350322"/>
                </a:lnTo>
                <a:cubicBezTo>
                  <a:pt x="1416173" y="349441"/>
                  <a:pt x="1416173" y="349315"/>
                  <a:pt x="1416173" y="350322"/>
                </a:cubicBezTo>
                <a:cubicBezTo>
                  <a:pt x="1415552" y="353864"/>
                  <a:pt x="1414217" y="357244"/>
                  <a:pt x="1412247" y="360261"/>
                </a:cubicBezTo>
                <a:cubicBezTo>
                  <a:pt x="1411109" y="358071"/>
                  <a:pt x="1410258" y="355746"/>
                  <a:pt x="1409715" y="353341"/>
                </a:cubicBezTo>
                <a:cubicBezTo>
                  <a:pt x="1412374" y="326543"/>
                  <a:pt x="1414274" y="303017"/>
                  <a:pt x="1405029" y="291316"/>
                </a:cubicBezTo>
                <a:cubicBezTo>
                  <a:pt x="1410474" y="288423"/>
                  <a:pt x="1414147" y="261499"/>
                  <a:pt x="1417693" y="288171"/>
                </a:cubicBezTo>
                <a:lnTo>
                  <a:pt x="1417693" y="263009"/>
                </a:lnTo>
                <a:cubicBezTo>
                  <a:pt x="1421098" y="247644"/>
                  <a:pt x="1421784" y="231806"/>
                  <a:pt x="1419719" y="216207"/>
                </a:cubicBezTo>
                <a:cubicBezTo>
                  <a:pt x="1420985" y="204507"/>
                  <a:pt x="1413387" y="186768"/>
                  <a:pt x="1417819" y="196958"/>
                </a:cubicBezTo>
                <a:lnTo>
                  <a:pt x="1414400" y="158209"/>
                </a:lnTo>
                <a:lnTo>
                  <a:pt x="1415793" y="158209"/>
                </a:lnTo>
                <a:cubicBezTo>
                  <a:pt x="1415793" y="139966"/>
                  <a:pt x="1413894" y="120465"/>
                  <a:pt x="1412754" y="101594"/>
                </a:cubicBezTo>
                <a:lnTo>
                  <a:pt x="1412754" y="94297"/>
                </a:lnTo>
                <a:lnTo>
                  <a:pt x="1412754" y="85238"/>
                </a:lnTo>
                <a:cubicBezTo>
                  <a:pt x="1412754" y="77522"/>
                  <a:pt x="1412754" y="69722"/>
                  <a:pt x="1412754" y="61838"/>
                </a:cubicBezTo>
                <a:cubicBezTo>
                  <a:pt x="1412754" y="45985"/>
                  <a:pt x="1414020" y="29504"/>
                  <a:pt x="1416173" y="10381"/>
                </a:cubicBezTo>
                <a:lnTo>
                  <a:pt x="1408828" y="9249"/>
                </a:lnTo>
                <a:cubicBezTo>
                  <a:pt x="1397431" y="10003"/>
                  <a:pt x="1386160" y="10758"/>
                  <a:pt x="1373623" y="11136"/>
                </a:cubicBezTo>
                <a:cubicBezTo>
                  <a:pt x="1367291" y="11136"/>
                  <a:pt x="1360959" y="11136"/>
                  <a:pt x="1353361" y="11136"/>
                </a:cubicBezTo>
                <a:lnTo>
                  <a:pt x="1342343" y="12394"/>
                </a:lnTo>
                <a:lnTo>
                  <a:pt x="1336391" y="12394"/>
                </a:lnTo>
                <a:lnTo>
                  <a:pt x="1332338" y="12394"/>
                </a:lnTo>
                <a:lnTo>
                  <a:pt x="1328159" y="7487"/>
                </a:lnTo>
                <a:cubicBezTo>
                  <a:pt x="1311570" y="9123"/>
                  <a:pt x="1278264" y="2581"/>
                  <a:pt x="1271172" y="7487"/>
                </a:cubicBezTo>
                <a:cubicBezTo>
                  <a:pt x="1252936" y="-6478"/>
                  <a:pt x="1190377" y="3839"/>
                  <a:pt x="1160997" y="1448"/>
                </a:cubicBezTo>
                <a:lnTo>
                  <a:pt x="1159857" y="7865"/>
                </a:lnTo>
                <a:cubicBezTo>
                  <a:pt x="1138380" y="8014"/>
                  <a:pt x="1116934" y="9527"/>
                  <a:pt x="1095651" y="12394"/>
                </a:cubicBezTo>
                <a:lnTo>
                  <a:pt x="1097171" y="17930"/>
                </a:lnTo>
                <a:cubicBezTo>
                  <a:pt x="1075642" y="22585"/>
                  <a:pt x="1041830" y="14029"/>
                  <a:pt x="1007764" y="14533"/>
                </a:cubicBezTo>
                <a:cubicBezTo>
                  <a:pt x="1010170" y="12394"/>
                  <a:pt x="1018782" y="13023"/>
                  <a:pt x="1024860" y="14533"/>
                </a:cubicBezTo>
                <a:cubicBezTo>
                  <a:pt x="984209" y="1952"/>
                  <a:pt x="939126" y="23843"/>
                  <a:pt x="902274" y="14533"/>
                </a:cubicBezTo>
                <a:cubicBezTo>
                  <a:pt x="894953" y="16319"/>
                  <a:pt x="887306" y="16319"/>
                  <a:pt x="879986" y="14533"/>
                </a:cubicBezTo>
                <a:lnTo>
                  <a:pt x="882265" y="14533"/>
                </a:lnTo>
                <a:lnTo>
                  <a:pt x="878466" y="14533"/>
                </a:lnTo>
                <a:lnTo>
                  <a:pt x="865802" y="11513"/>
                </a:lnTo>
                <a:cubicBezTo>
                  <a:pt x="869290" y="12844"/>
                  <a:pt x="872893" y="13855"/>
                  <a:pt x="876567" y="14533"/>
                </a:cubicBezTo>
                <a:cubicBezTo>
                  <a:pt x="867184" y="14384"/>
                  <a:pt x="857800" y="14720"/>
                  <a:pt x="848453" y="15539"/>
                </a:cubicBezTo>
                <a:lnTo>
                  <a:pt x="843514" y="9500"/>
                </a:lnTo>
                <a:lnTo>
                  <a:pt x="841108" y="9500"/>
                </a:lnTo>
                <a:cubicBezTo>
                  <a:pt x="830850" y="7361"/>
                  <a:pt x="832876" y="12394"/>
                  <a:pt x="838322" y="16923"/>
                </a:cubicBezTo>
                <a:cubicBezTo>
                  <a:pt x="833571" y="17751"/>
                  <a:pt x="828907" y="19014"/>
                  <a:pt x="824391" y="20697"/>
                </a:cubicBezTo>
                <a:cubicBezTo>
                  <a:pt x="816033" y="10884"/>
                  <a:pt x="796784" y="23968"/>
                  <a:pt x="785260" y="13526"/>
                </a:cubicBezTo>
                <a:cubicBezTo>
                  <a:pt x="778675" y="18181"/>
                  <a:pt x="739037" y="17552"/>
                  <a:pt x="728653" y="26107"/>
                </a:cubicBezTo>
                <a:cubicBezTo>
                  <a:pt x="717527" y="23968"/>
                  <a:pt x="706092" y="23968"/>
                  <a:pt x="694967" y="26107"/>
                </a:cubicBezTo>
                <a:lnTo>
                  <a:pt x="690028" y="18433"/>
                </a:lnTo>
                <a:lnTo>
                  <a:pt x="664700" y="28749"/>
                </a:lnTo>
                <a:cubicBezTo>
                  <a:pt x="649124" y="24094"/>
                  <a:pt x="642665" y="21326"/>
                  <a:pt x="658115" y="15413"/>
                </a:cubicBezTo>
                <a:cubicBezTo>
                  <a:pt x="620757" y="24472"/>
                  <a:pt x="627849" y="18810"/>
                  <a:pt x="596062" y="27994"/>
                </a:cubicBezTo>
                <a:lnTo>
                  <a:pt x="597582" y="22962"/>
                </a:lnTo>
                <a:cubicBezTo>
                  <a:pt x="586311" y="22962"/>
                  <a:pt x="568202" y="29882"/>
                  <a:pt x="561237" y="25730"/>
                </a:cubicBezTo>
                <a:cubicBezTo>
                  <a:pt x="535909" y="16294"/>
                  <a:pt x="435611" y="24472"/>
                  <a:pt x="370519" y="15665"/>
                </a:cubicBezTo>
                <a:cubicBezTo>
                  <a:pt x="383183" y="30259"/>
                  <a:pt x="340126" y="9123"/>
                  <a:pt x="337593" y="20446"/>
                </a:cubicBezTo>
                <a:cubicBezTo>
                  <a:pt x="333794" y="16923"/>
                  <a:pt x="324929" y="15036"/>
                  <a:pt x="335187" y="12016"/>
                </a:cubicBezTo>
                <a:cubicBezTo>
                  <a:pt x="302008" y="15413"/>
                  <a:pt x="285291" y="6481"/>
                  <a:pt x="262243" y="16042"/>
                </a:cubicBezTo>
                <a:cubicBezTo>
                  <a:pt x="258444" y="12646"/>
                  <a:pt x="269462" y="11010"/>
                  <a:pt x="266042" y="8997"/>
                </a:cubicBezTo>
                <a:cubicBezTo>
                  <a:pt x="263383" y="9752"/>
                  <a:pt x="255405" y="11891"/>
                  <a:pt x="251986" y="9878"/>
                </a:cubicBezTo>
                <a:cubicBezTo>
                  <a:pt x="248566" y="7865"/>
                  <a:pt x="256798" y="6984"/>
                  <a:pt x="262117" y="5474"/>
                </a:cubicBezTo>
                <a:cubicBezTo>
                  <a:pt x="228178" y="6103"/>
                  <a:pt x="224125" y="16671"/>
                  <a:pt x="222225" y="26736"/>
                </a:cubicBezTo>
                <a:cubicBezTo>
                  <a:pt x="209837" y="21779"/>
                  <a:pt x="195850" y="22706"/>
                  <a:pt x="184234" y="29253"/>
                </a:cubicBezTo>
                <a:cubicBezTo>
                  <a:pt x="178282" y="25981"/>
                  <a:pt x="168277" y="22585"/>
                  <a:pt x="189299" y="21326"/>
                </a:cubicBezTo>
                <a:cubicBezTo>
                  <a:pt x="177522" y="21326"/>
                  <a:pt x="116736" y="16546"/>
                  <a:pt x="115596" y="24598"/>
                </a:cubicBezTo>
                <a:cubicBezTo>
                  <a:pt x="108867" y="23105"/>
                  <a:pt x="101876" y="23234"/>
                  <a:pt x="95207" y="24975"/>
                </a:cubicBezTo>
                <a:lnTo>
                  <a:pt x="61521" y="24975"/>
                </a:lnTo>
                <a:cubicBezTo>
                  <a:pt x="51770" y="24975"/>
                  <a:pt x="42019" y="24975"/>
                  <a:pt x="25303" y="24975"/>
                </a:cubicBezTo>
                <a:lnTo>
                  <a:pt x="36067" y="26359"/>
                </a:lnTo>
                <a:cubicBezTo>
                  <a:pt x="33615" y="29772"/>
                  <a:pt x="29497" y="31601"/>
                  <a:pt x="25303" y="31140"/>
                </a:cubicBezTo>
                <a:cubicBezTo>
                  <a:pt x="25303" y="40827"/>
                  <a:pt x="22517" y="50137"/>
                  <a:pt x="23276" y="68002"/>
                </a:cubicBezTo>
                <a:lnTo>
                  <a:pt x="22263" y="66870"/>
                </a:lnTo>
                <a:cubicBezTo>
                  <a:pt x="19713" y="79835"/>
                  <a:pt x="19031" y="93093"/>
                  <a:pt x="20237" y="106249"/>
                </a:cubicBezTo>
                <a:cubicBezTo>
                  <a:pt x="21373" y="117597"/>
                  <a:pt x="20473" y="129056"/>
                  <a:pt x="17578" y="140092"/>
                </a:cubicBezTo>
                <a:lnTo>
                  <a:pt x="23656" y="137450"/>
                </a:lnTo>
                <a:cubicBezTo>
                  <a:pt x="36320" y="141853"/>
                  <a:pt x="15931" y="179471"/>
                  <a:pt x="20997" y="207023"/>
                </a:cubicBezTo>
                <a:lnTo>
                  <a:pt x="24416" y="197084"/>
                </a:lnTo>
                <a:cubicBezTo>
                  <a:pt x="28849" y="212056"/>
                  <a:pt x="6687" y="238853"/>
                  <a:pt x="5040" y="254202"/>
                </a:cubicBezTo>
                <a:cubicBezTo>
                  <a:pt x="3901" y="257473"/>
                  <a:pt x="3141" y="249044"/>
                  <a:pt x="2381" y="244389"/>
                </a:cubicBezTo>
                <a:cubicBezTo>
                  <a:pt x="-5344" y="283894"/>
                  <a:pt x="10359" y="249547"/>
                  <a:pt x="12132" y="278987"/>
                </a:cubicBezTo>
                <a:cubicBezTo>
                  <a:pt x="7827" y="284397"/>
                  <a:pt x="1241" y="271942"/>
                  <a:pt x="482" y="291568"/>
                </a:cubicBezTo>
                <a:cubicBezTo>
                  <a:pt x="-3064" y="301381"/>
                  <a:pt x="14412" y="349064"/>
                  <a:pt x="6180" y="376113"/>
                </a:cubicBezTo>
                <a:cubicBezTo>
                  <a:pt x="9473" y="370074"/>
                  <a:pt x="12765" y="364161"/>
                  <a:pt x="15298" y="377874"/>
                </a:cubicBezTo>
                <a:cubicBezTo>
                  <a:pt x="16438" y="398885"/>
                  <a:pt x="2634" y="434615"/>
                  <a:pt x="13145" y="453361"/>
                </a:cubicBezTo>
                <a:cubicBezTo>
                  <a:pt x="12259" y="456003"/>
                  <a:pt x="11372" y="457009"/>
                  <a:pt x="10613" y="457135"/>
                </a:cubicBezTo>
                <a:cubicBezTo>
                  <a:pt x="13272" y="473239"/>
                  <a:pt x="15045" y="509221"/>
                  <a:pt x="20744" y="518908"/>
                </a:cubicBezTo>
                <a:cubicBezTo>
                  <a:pt x="-278" y="533754"/>
                  <a:pt x="30875" y="618550"/>
                  <a:pt x="11499" y="618173"/>
                </a:cubicBezTo>
                <a:lnTo>
                  <a:pt x="12639" y="667868"/>
                </a:lnTo>
                <a:lnTo>
                  <a:pt x="10613" y="666610"/>
                </a:lnTo>
                <a:cubicBezTo>
                  <a:pt x="8569" y="684901"/>
                  <a:pt x="11317" y="703406"/>
                  <a:pt x="18591" y="720331"/>
                </a:cubicBezTo>
                <a:cubicBezTo>
                  <a:pt x="17324" y="727628"/>
                  <a:pt x="15551" y="722344"/>
                  <a:pt x="14538" y="721715"/>
                </a:cubicBezTo>
                <a:cubicBezTo>
                  <a:pt x="9632" y="751541"/>
                  <a:pt x="11844" y="782094"/>
                  <a:pt x="20997" y="810915"/>
                </a:cubicBezTo>
                <a:lnTo>
                  <a:pt x="14792" y="814941"/>
                </a:lnTo>
                <a:cubicBezTo>
                  <a:pt x="18464" y="825383"/>
                  <a:pt x="4914" y="881495"/>
                  <a:pt x="12259" y="926661"/>
                </a:cubicBezTo>
                <a:cubicBezTo>
                  <a:pt x="11499" y="926661"/>
                  <a:pt x="10359" y="925277"/>
                  <a:pt x="9473" y="921754"/>
                </a:cubicBezTo>
                <a:cubicBezTo>
                  <a:pt x="16818" y="972079"/>
                  <a:pt x="-8003" y="1043288"/>
                  <a:pt x="14918" y="1061908"/>
                </a:cubicBezTo>
                <a:lnTo>
                  <a:pt x="20490" y="1095499"/>
                </a:lnTo>
                <a:cubicBezTo>
                  <a:pt x="22263" y="1052094"/>
                  <a:pt x="30368" y="1101915"/>
                  <a:pt x="34167" y="1084050"/>
                </a:cubicBezTo>
                <a:cubicBezTo>
                  <a:pt x="35560" y="1101161"/>
                  <a:pt x="27329" y="1128210"/>
                  <a:pt x="26189" y="1107199"/>
                </a:cubicBezTo>
                <a:lnTo>
                  <a:pt x="27329" y="1103928"/>
                </a:lnTo>
                <a:cubicBezTo>
                  <a:pt x="15425" y="1096254"/>
                  <a:pt x="23023" y="1157901"/>
                  <a:pt x="14665" y="1156643"/>
                </a:cubicBezTo>
                <a:lnTo>
                  <a:pt x="14665" y="1180044"/>
                </a:lnTo>
                <a:cubicBezTo>
                  <a:pt x="14665" y="1188222"/>
                  <a:pt x="14665" y="1196273"/>
                  <a:pt x="14665" y="1204451"/>
                </a:cubicBezTo>
                <a:cubicBezTo>
                  <a:pt x="14665" y="1226845"/>
                  <a:pt x="13779" y="1249240"/>
                  <a:pt x="13399" y="1271382"/>
                </a:cubicBezTo>
                <a:lnTo>
                  <a:pt x="71019" y="1272892"/>
                </a:lnTo>
                <a:lnTo>
                  <a:pt x="114836" y="1274402"/>
                </a:lnTo>
                <a:cubicBezTo>
                  <a:pt x="140924" y="1275408"/>
                  <a:pt x="166758" y="1276163"/>
                  <a:pt x="192339" y="1276289"/>
                </a:cubicBezTo>
                <a:lnTo>
                  <a:pt x="182968" y="1267105"/>
                </a:lnTo>
                <a:lnTo>
                  <a:pt x="211081" y="1267105"/>
                </a:lnTo>
                <a:cubicBezTo>
                  <a:pt x="218426" y="1269244"/>
                  <a:pt x="220959" y="1274276"/>
                  <a:pt x="200950" y="1273899"/>
                </a:cubicBezTo>
                <a:cubicBezTo>
                  <a:pt x="212737" y="1276372"/>
                  <a:pt x="225029" y="1274110"/>
                  <a:pt x="235143" y="1267608"/>
                </a:cubicBezTo>
                <a:cubicBezTo>
                  <a:pt x="274274" y="1271257"/>
                  <a:pt x="219819" y="1278302"/>
                  <a:pt x="231850" y="1278554"/>
                </a:cubicBezTo>
                <a:lnTo>
                  <a:pt x="248186" y="1277799"/>
                </a:lnTo>
                <a:lnTo>
                  <a:pt x="244514" y="1276792"/>
                </a:lnTo>
                <a:cubicBezTo>
                  <a:pt x="256378" y="1271285"/>
                  <a:pt x="269430" y="1268778"/>
                  <a:pt x="282505" y="1269495"/>
                </a:cubicBezTo>
                <a:cubicBezTo>
                  <a:pt x="297829" y="1271257"/>
                  <a:pt x="290357" y="1275157"/>
                  <a:pt x="296436" y="1275534"/>
                </a:cubicBezTo>
                <a:cubicBezTo>
                  <a:pt x="296436" y="1275534"/>
                  <a:pt x="298335" y="1276415"/>
                  <a:pt x="305554" y="1275534"/>
                </a:cubicBezTo>
                <a:lnTo>
                  <a:pt x="340886" y="1276289"/>
                </a:lnTo>
                <a:lnTo>
                  <a:pt x="326829" y="1268992"/>
                </a:lnTo>
                <a:cubicBezTo>
                  <a:pt x="342405" y="1265469"/>
                  <a:pt x="360008" y="1268992"/>
                  <a:pt x="343672" y="1261192"/>
                </a:cubicBezTo>
                <a:cubicBezTo>
                  <a:pt x="367733" y="1273773"/>
                  <a:pt x="475629" y="1265721"/>
                  <a:pt x="490319" y="1269621"/>
                </a:cubicBezTo>
                <a:cubicBezTo>
                  <a:pt x="513526" y="1265013"/>
                  <a:pt x="537246" y="1263490"/>
                  <a:pt x="560857" y="1265092"/>
                </a:cubicBezTo>
                <a:cubicBezTo>
                  <a:pt x="554145" y="1263582"/>
                  <a:pt x="550219" y="1255405"/>
                  <a:pt x="573521" y="1256411"/>
                </a:cubicBezTo>
                <a:cubicBezTo>
                  <a:pt x="565036" y="1273270"/>
                  <a:pt x="615818" y="1263708"/>
                  <a:pt x="634560" y="1275912"/>
                </a:cubicBezTo>
                <a:cubicBezTo>
                  <a:pt x="617844" y="1267860"/>
                  <a:pt x="700412" y="1273899"/>
                  <a:pt x="674198" y="1262450"/>
                </a:cubicBezTo>
                <a:cubicBezTo>
                  <a:pt x="693447" y="1263834"/>
                  <a:pt x="675338" y="1268740"/>
                  <a:pt x="690028" y="1272766"/>
                </a:cubicBezTo>
                <a:cubicBezTo>
                  <a:pt x="735998" y="1266224"/>
                  <a:pt x="791339" y="1276918"/>
                  <a:pt x="848200" y="1274779"/>
                </a:cubicBezTo>
                <a:cubicBezTo>
                  <a:pt x="849086" y="1272515"/>
                  <a:pt x="839588" y="1269118"/>
                  <a:pt x="851745" y="1265847"/>
                </a:cubicBezTo>
                <a:lnTo>
                  <a:pt x="881759" y="1276918"/>
                </a:lnTo>
                <a:cubicBezTo>
                  <a:pt x="893030" y="1275912"/>
                  <a:pt x="892143" y="1264337"/>
                  <a:pt x="912659" y="1271886"/>
                </a:cubicBezTo>
                <a:cubicBezTo>
                  <a:pt x="909746" y="1269999"/>
                  <a:pt x="905440" y="1267231"/>
                  <a:pt x="912659" y="1266476"/>
                </a:cubicBezTo>
                <a:cubicBezTo>
                  <a:pt x="1024100" y="1277296"/>
                  <a:pt x="1140608" y="1257669"/>
                  <a:pt x="1253316" y="1277925"/>
                </a:cubicBezTo>
                <a:cubicBezTo>
                  <a:pt x="1237993" y="1273647"/>
                  <a:pt x="1248251" y="1273144"/>
                  <a:pt x="1259901" y="1273018"/>
                </a:cubicBezTo>
                <a:cubicBezTo>
                  <a:pt x="1252303" y="1272012"/>
                  <a:pt x="1259901" y="1267608"/>
                  <a:pt x="1258635" y="1264589"/>
                </a:cubicBezTo>
                <a:lnTo>
                  <a:pt x="1305998" y="1272892"/>
                </a:lnTo>
                <a:cubicBezTo>
                  <a:pt x="1313216" y="1265847"/>
                  <a:pt x="1343989" y="1270250"/>
                  <a:pt x="1356653" y="1267105"/>
                </a:cubicBezTo>
                <a:lnTo>
                  <a:pt x="1359059" y="1267105"/>
                </a:lnTo>
                <a:cubicBezTo>
                  <a:pt x="1368177" y="1267105"/>
                  <a:pt x="1377295" y="1267105"/>
                  <a:pt x="1393505" y="1267105"/>
                </a:cubicBezTo>
                <a:lnTo>
                  <a:pt x="1383374" y="1265847"/>
                </a:lnTo>
                <a:cubicBezTo>
                  <a:pt x="1385615" y="1262599"/>
                  <a:pt x="1389425" y="1260779"/>
                  <a:pt x="1393378" y="1261066"/>
                </a:cubicBezTo>
                <a:cubicBezTo>
                  <a:pt x="1393378" y="1252008"/>
                  <a:pt x="1395531" y="1242823"/>
                  <a:pt x="1394898" y="1226342"/>
                </a:cubicBezTo>
                <a:lnTo>
                  <a:pt x="1395784" y="1227349"/>
                </a:lnTo>
                <a:cubicBezTo>
                  <a:pt x="1398240" y="1214924"/>
                  <a:pt x="1398880" y="1202212"/>
                  <a:pt x="1397684" y="1189605"/>
                </a:cubicBezTo>
                <a:cubicBezTo>
                  <a:pt x="1396616" y="1178930"/>
                  <a:pt x="1397474" y="1168151"/>
                  <a:pt x="1400217" y="1157775"/>
                </a:cubicBezTo>
                <a:lnTo>
                  <a:pt x="1394518" y="1160166"/>
                </a:lnTo>
                <a:cubicBezTo>
                  <a:pt x="1381854" y="1156014"/>
                  <a:pt x="1401736" y="1120535"/>
                  <a:pt x="1397051" y="1094493"/>
                </a:cubicBezTo>
                <a:lnTo>
                  <a:pt x="1393758" y="1103928"/>
                </a:lnTo>
                <a:cubicBezTo>
                  <a:pt x="1389579" y="1089712"/>
                  <a:pt x="1410348" y="1064298"/>
                  <a:pt x="1411867" y="1050081"/>
                </a:cubicBezTo>
                <a:cubicBezTo>
                  <a:pt x="1413007" y="1046936"/>
                  <a:pt x="1413640" y="1054988"/>
                  <a:pt x="1414400" y="1059265"/>
                </a:cubicBezTo>
                <a:cubicBezTo>
                  <a:pt x="1421619" y="1021522"/>
                  <a:pt x="1406929" y="1054485"/>
                  <a:pt x="1405282" y="1026681"/>
                </a:cubicBezTo>
                <a:cubicBezTo>
                  <a:pt x="1409208" y="1021522"/>
                  <a:pt x="1415413" y="1033223"/>
                  <a:pt x="1416173" y="1014099"/>
                </a:cubicBezTo>
                <a:cubicBezTo>
                  <a:pt x="1419466" y="1004789"/>
                  <a:pt x="1403509" y="959749"/>
                  <a:pt x="1410854" y="934335"/>
                </a:cubicBezTo>
                <a:cubicBezTo>
                  <a:pt x="1407688" y="939871"/>
                  <a:pt x="1404649" y="945532"/>
                  <a:pt x="1402370" y="932574"/>
                </a:cubicBezTo>
                <a:cubicBezTo>
                  <a:pt x="1401230" y="912822"/>
                  <a:pt x="1414020" y="879104"/>
                  <a:pt x="1404269" y="861239"/>
                </a:cubicBezTo>
                <a:cubicBezTo>
                  <a:pt x="1405156" y="858723"/>
                  <a:pt x="1405915" y="857717"/>
                  <a:pt x="1406675" y="857591"/>
                </a:cubicBezTo>
                <a:cubicBezTo>
                  <a:pt x="1404142" y="842494"/>
                  <a:pt x="1402496" y="808525"/>
                  <a:pt x="1397304" y="799340"/>
                </a:cubicBezTo>
                <a:cubicBezTo>
                  <a:pt x="1416806" y="785375"/>
                  <a:pt x="1387680" y="705360"/>
                  <a:pt x="1405789" y="705737"/>
                </a:cubicBezTo>
                <a:lnTo>
                  <a:pt x="1404776" y="659187"/>
                </a:lnTo>
                <a:lnTo>
                  <a:pt x="1406675" y="660445"/>
                </a:lnTo>
                <a:cubicBezTo>
                  <a:pt x="1408563" y="643312"/>
                  <a:pt x="1405990" y="625983"/>
                  <a:pt x="1399204" y="610121"/>
                </a:cubicBezTo>
                <a:cubicBezTo>
                  <a:pt x="1400470" y="603201"/>
                  <a:pt x="1402116" y="608234"/>
                  <a:pt x="1403003" y="608863"/>
                </a:cubicBezTo>
                <a:cubicBezTo>
                  <a:pt x="1405805" y="589925"/>
                  <a:pt x="1405805" y="570682"/>
                  <a:pt x="1403003" y="551745"/>
                </a:cubicBezTo>
                <a:cubicBezTo>
                  <a:pt x="1407113" y="548090"/>
                  <a:pt x="1410655" y="543850"/>
                  <a:pt x="1413514" y="539164"/>
                </a:cubicBezTo>
                <a:cubicBezTo>
                  <a:pt x="1411361" y="539164"/>
                  <a:pt x="1409335" y="539164"/>
                  <a:pt x="1406295" y="519915"/>
                </a:cubicBezTo>
                <a:cubicBezTo>
                  <a:pt x="1404776" y="523437"/>
                  <a:pt x="1403129" y="535264"/>
                  <a:pt x="1401103" y="542938"/>
                </a:cubicBezTo>
                <a:cubicBezTo>
                  <a:pt x="1399963" y="537780"/>
                  <a:pt x="1398570" y="531992"/>
                  <a:pt x="1396798" y="525073"/>
                </a:cubicBezTo>
                <a:lnTo>
                  <a:pt x="1402623" y="521299"/>
                </a:lnTo>
                <a:cubicBezTo>
                  <a:pt x="1399583" y="512366"/>
                  <a:pt x="1409588" y="468081"/>
                  <a:pt x="1406422" y="428073"/>
                </a:cubicBezTo>
                <a:cubicBezTo>
                  <a:pt x="1411047" y="443612"/>
                  <a:pt x="1412932" y="459829"/>
                  <a:pt x="1411994" y="476007"/>
                </a:cubicBezTo>
                <a:cubicBezTo>
                  <a:pt x="1419592" y="465313"/>
                  <a:pt x="1411108" y="470597"/>
                  <a:pt x="1420099" y="453990"/>
                </a:cubicBezTo>
                <a:cubicBezTo>
                  <a:pt x="1409588" y="469339"/>
                  <a:pt x="1421112" y="395236"/>
                  <a:pt x="1409461" y="418259"/>
                </a:cubicBezTo>
                <a:close/>
              </a:path>
            </a:pathLst>
          </a:custGeom>
          <a:solidFill>
            <a:srgbClr val="FFE76B"/>
          </a:solidFill>
          <a:ln w="12587" cap="flat">
            <a:noFill/>
            <a:prstDash val="solid"/>
            <a:miter/>
          </a:ln>
        </p:spPr>
        <p:txBody>
          <a:bodyPr rtlCol="0" anchor="ctr"/>
          <a:lstStyle/>
          <a:p>
            <a:pPr algn="ctr">
              <a:lnSpc>
                <a:spcPct val="110000"/>
              </a:lnSpc>
            </a:pPr>
            <a:r>
              <a:rPr lang="en-US" dirty="0">
                <a:latin typeface="Comic Sans MS" panose="030F0902030302020204" pitchFamily="66" charset="0"/>
              </a:rPr>
              <a:t>Your ice cream cone fell on the ground.</a:t>
            </a:r>
          </a:p>
        </p:txBody>
      </p:sp>
      <p:sp>
        <p:nvSpPr>
          <p:cNvPr id="64" name="Freeform 63">
            <a:extLst>
              <a:ext uri="{FF2B5EF4-FFF2-40B4-BE49-F238E27FC236}">
                <a16:creationId xmlns:a16="http://schemas.microsoft.com/office/drawing/2014/main" id="{6F0361D4-02DD-9C48-89F9-AF5E0E938C39}"/>
              </a:ext>
            </a:extLst>
          </p:cNvPr>
          <p:cNvSpPr/>
          <p:nvPr/>
        </p:nvSpPr>
        <p:spPr>
          <a:xfrm>
            <a:off x="7077418" y="4026913"/>
            <a:ext cx="1421174" cy="1514160"/>
          </a:xfrm>
          <a:custGeom>
            <a:avLst/>
            <a:gdLst>
              <a:gd name="connsiteX0" fmla="*/ 1287650 w 1299218"/>
              <a:gd name="connsiteY0" fmla="*/ 447235 h 1367127"/>
              <a:gd name="connsiteX1" fmla="*/ 1299219 w 1299218"/>
              <a:gd name="connsiteY1" fmla="*/ 391945 h 1367127"/>
              <a:gd name="connsiteX2" fmla="*/ 1295864 w 1299218"/>
              <a:gd name="connsiteY2" fmla="*/ 379434 h 1367127"/>
              <a:gd name="connsiteX3" fmla="*/ 1293781 w 1299218"/>
              <a:gd name="connsiteY3" fmla="*/ 374860 h 1367127"/>
              <a:gd name="connsiteX4" fmla="*/ 1293781 w 1299218"/>
              <a:gd name="connsiteY4" fmla="*/ 373380 h 1367127"/>
              <a:gd name="connsiteX5" fmla="*/ 1293781 w 1299218"/>
              <a:gd name="connsiteY5" fmla="*/ 374591 h 1367127"/>
              <a:gd name="connsiteX6" fmla="*/ 1293781 w 1299218"/>
              <a:gd name="connsiteY6" fmla="*/ 374591 h 1367127"/>
              <a:gd name="connsiteX7" fmla="*/ 1290195 w 1299218"/>
              <a:gd name="connsiteY7" fmla="*/ 385219 h 1367127"/>
              <a:gd name="connsiteX8" fmla="*/ 1287881 w 1299218"/>
              <a:gd name="connsiteY8" fmla="*/ 377820 h 1367127"/>
              <a:gd name="connsiteX9" fmla="*/ 1283600 w 1299218"/>
              <a:gd name="connsiteY9" fmla="*/ 311498 h 1367127"/>
              <a:gd name="connsiteX10" fmla="*/ 1295170 w 1299218"/>
              <a:gd name="connsiteY10" fmla="*/ 308135 h 1367127"/>
              <a:gd name="connsiteX11" fmla="*/ 1295170 w 1299218"/>
              <a:gd name="connsiteY11" fmla="*/ 281229 h 1367127"/>
              <a:gd name="connsiteX12" fmla="*/ 1297021 w 1299218"/>
              <a:gd name="connsiteY12" fmla="*/ 231186 h 1367127"/>
              <a:gd name="connsiteX13" fmla="*/ 1295285 w 1299218"/>
              <a:gd name="connsiteY13" fmla="*/ 210603 h 1367127"/>
              <a:gd name="connsiteX14" fmla="*/ 1292162 w 1299218"/>
              <a:gd name="connsiteY14" fmla="*/ 169169 h 1367127"/>
              <a:gd name="connsiteX15" fmla="*/ 1293434 w 1299218"/>
              <a:gd name="connsiteY15" fmla="*/ 169169 h 1367127"/>
              <a:gd name="connsiteX16" fmla="*/ 1290658 w 1299218"/>
              <a:gd name="connsiteY16" fmla="*/ 108632 h 1367127"/>
              <a:gd name="connsiteX17" fmla="*/ 1290658 w 1299218"/>
              <a:gd name="connsiteY17" fmla="*/ 100829 h 1367127"/>
              <a:gd name="connsiteX18" fmla="*/ 1290658 w 1299218"/>
              <a:gd name="connsiteY18" fmla="*/ 91143 h 1367127"/>
              <a:gd name="connsiteX19" fmla="*/ 1290658 w 1299218"/>
              <a:gd name="connsiteY19" fmla="*/ 66121 h 1367127"/>
              <a:gd name="connsiteX20" fmla="*/ 1293781 w 1299218"/>
              <a:gd name="connsiteY20" fmla="*/ 11100 h 1367127"/>
              <a:gd name="connsiteX21" fmla="*/ 1287071 w 1299218"/>
              <a:gd name="connsiteY21" fmla="*/ 9889 h 1367127"/>
              <a:gd name="connsiteX22" fmla="*/ 1254908 w 1299218"/>
              <a:gd name="connsiteY22" fmla="*/ 11907 h 1367127"/>
              <a:gd name="connsiteX23" fmla="*/ 1236397 w 1299218"/>
              <a:gd name="connsiteY23" fmla="*/ 11907 h 1367127"/>
              <a:gd name="connsiteX24" fmla="*/ 1226332 w 1299218"/>
              <a:gd name="connsiteY24" fmla="*/ 13253 h 1367127"/>
              <a:gd name="connsiteX25" fmla="*/ 1220894 w 1299218"/>
              <a:gd name="connsiteY25" fmla="*/ 13253 h 1367127"/>
              <a:gd name="connsiteX26" fmla="*/ 1217192 w 1299218"/>
              <a:gd name="connsiteY26" fmla="*/ 13253 h 1367127"/>
              <a:gd name="connsiteX27" fmla="*/ 1213374 w 1299218"/>
              <a:gd name="connsiteY27" fmla="*/ 8006 h 1367127"/>
              <a:gd name="connsiteX28" fmla="*/ 1161312 w 1299218"/>
              <a:gd name="connsiteY28" fmla="*/ 8006 h 1367127"/>
              <a:gd name="connsiteX29" fmla="*/ 1060658 w 1299218"/>
              <a:gd name="connsiteY29" fmla="*/ 1549 h 1367127"/>
              <a:gd name="connsiteX30" fmla="*/ 1059617 w 1299218"/>
              <a:gd name="connsiteY30" fmla="*/ 8410 h 1367127"/>
              <a:gd name="connsiteX31" fmla="*/ 1000960 w 1299218"/>
              <a:gd name="connsiteY31" fmla="*/ 13253 h 1367127"/>
              <a:gd name="connsiteX32" fmla="*/ 1002349 w 1299218"/>
              <a:gd name="connsiteY32" fmla="*/ 19172 h 1367127"/>
              <a:gd name="connsiteX33" fmla="*/ 920669 w 1299218"/>
              <a:gd name="connsiteY33" fmla="*/ 15539 h 1367127"/>
              <a:gd name="connsiteX34" fmla="*/ 936287 w 1299218"/>
              <a:gd name="connsiteY34" fmla="*/ 15539 h 1367127"/>
              <a:gd name="connsiteX35" fmla="*/ 824296 w 1299218"/>
              <a:gd name="connsiteY35" fmla="*/ 15539 h 1367127"/>
              <a:gd name="connsiteX36" fmla="*/ 803934 w 1299218"/>
              <a:gd name="connsiteY36" fmla="*/ 15539 h 1367127"/>
              <a:gd name="connsiteX37" fmla="*/ 806016 w 1299218"/>
              <a:gd name="connsiteY37" fmla="*/ 15539 h 1367127"/>
              <a:gd name="connsiteX38" fmla="*/ 802545 w 1299218"/>
              <a:gd name="connsiteY38" fmla="*/ 15539 h 1367127"/>
              <a:gd name="connsiteX39" fmla="*/ 790976 w 1299218"/>
              <a:gd name="connsiteY39" fmla="*/ 12311 h 1367127"/>
              <a:gd name="connsiteX40" fmla="*/ 800810 w 1299218"/>
              <a:gd name="connsiteY40" fmla="*/ 15539 h 1367127"/>
              <a:gd name="connsiteX41" fmla="*/ 775126 w 1299218"/>
              <a:gd name="connsiteY41" fmla="*/ 16616 h 1367127"/>
              <a:gd name="connsiteX42" fmla="*/ 770614 w 1299218"/>
              <a:gd name="connsiteY42" fmla="*/ 10158 h 1367127"/>
              <a:gd name="connsiteX43" fmla="*/ 768416 w 1299218"/>
              <a:gd name="connsiteY43" fmla="*/ 10158 h 1367127"/>
              <a:gd name="connsiteX44" fmla="*/ 765870 w 1299218"/>
              <a:gd name="connsiteY44" fmla="*/ 18095 h 1367127"/>
              <a:gd name="connsiteX45" fmla="*/ 753144 w 1299218"/>
              <a:gd name="connsiteY45" fmla="*/ 22131 h 1367127"/>
              <a:gd name="connsiteX46" fmla="*/ 717395 w 1299218"/>
              <a:gd name="connsiteY46" fmla="*/ 14463 h 1367127"/>
              <a:gd name="connsiteX47" fmla="*/ 665680 w 1299218"/>
              <a:gd name="connsiteY47" fmla="*/ 27916 h 1367127"/>
              <a:gd name="connsiteX48" fmla="*/ 634905 w 1299218"/>
              <a:gd name="connsiteY48" fmla="*/ 27916 h 1367127"/>
              <a:gd name="connsiteX49" fmla="*/ 630393 w 1299218"/>
              <a:gd name="connsiteY49" fmla="*/ 19710 h 1367127"/>
              <a:gd name="connsiteX50" fmla="*/ 607254 w 1299218"/>
              <a:gd name="connsiteY50" fmla="*/ 30741 h 1367127"/>
              <a:gd name="connsiteX51" fmla="*/ 601238 w 1299218"/>
              <a:gd name="connsiteY51" fmla="*/ 16481 h 1367127"/>
              <a:gd name="connsiteX52" fmla="*/ 544548 w 1299218"/>
              <a:gd name="connsiteY52" fmla="*/ 29934 h 1367127"/>
              <a:gd name="connsiteX53" fmla="*/ 545936 w 1299218"/>
              <a:gd name="connsiteY53" fmla="*/ 24553 h 1367127"/>
              <a:gd name="connsiteX54" fmla="*/ 512732 w 1299218"/>
              <a:gd name="connsiteY54" fmla="*/ 27512 h 1367127"/>
              <a:gd name="connsiteX55" fmla="*/ 338497 w 1299218"/>
              <a:gd name="connsiteY55" fmla="*/ 16750 h 1367127"/>
              <a:gd name="connsiteX56" fmla="*/ 308417 w 1299218"/>
              <a:gd name="connsiteY56" fmla="*/ 21862 h 1367127"/>
              <a:gd name="connsiteX57" fmla="*/ 306219 w 1299218"/>
              <a:gd name="connsiteY57" fmla="*/ 12849 h 1367127"/>
              <a:gd name="connsiteX58" fmla="*/ 239579 w 1299218"/>
              <a:gd name="connsiteY58" fmla="*/ 17154 h 1367127"/>
              <a:gd name="connsiteX59" fmla="*/ 243050 w 1299218"/>
              <a:gd name="connsiteY59" fmla="*/ 9620 h 1367127"/>
              <a:gd name="connsiteX60" fmla="*/ 230208 w 1299218"/>
              <a:gd name="connsiteY60" fmla="*/ 10562 h 1367127"/>
              <a:gd name="connsiteX61" fmla="*/ 239463 w 1299218"/>
              <a:gd name="connsiteY61" fmla="*/ 5854 h 1367127"/>
              <a:gd name="connsiteX62" fmla="*/ 203020 w 1299218"/>
              <a:gd name="connsiteY62" fmla="*/ 28589 h 1367127"/>
              <a:gd name="connsiteX63" fmla="*/ 168312 w 1299218"/>
              <a:gd name="connsiteY63" fmla="*/ 31279 h 1367127"/>
              <a:gd name="connsiteX64" fmla="*/ 172939 w 1299218"/>
              <a:gd name="connsiteY64" fmla="*/ 22804 h 1367127"/>
              <a:gd name="connsiteX65" fmla="*/ 105606 w 1299218"/>
              <a:gd name="connsiteY65" fmla="*/ 26302 h 1367127"/>
              <a:gd name="connsiteX66" fmla="*/ 86979 w 1299218"/>
              <a:gd name="connsiteY66" fmla="*/ 26705 h 1367127"/>
              <a:gd name="connsiteX67" fmla="*/ 56204 w 1299218"/>
              <a:gd name="connsiteY67" fmla="*/ 26705 h 1367127"/>
              <a:gd name="connsiteX68" fmla="*/ 23116 w 1299218"/>
              <a:gd name="connsiteY68" fmla="*/ 26705 h 1367127"/>
              <a:gd name="connsiteX69" fmla="*/ 32950 w 1299218"/>
              <a:gd name="connsiteY69" fmla="*/ 28185 h 1367127"/>
              <a:gd name="connsiteX70" fmla="*/ 23116 w 1299218"/>
              <a:gd name="connsiteY70" fmla="*/ 33297 h 1367127"/>
              <a:gd name="connsiteX71" fmla="*/ 21265 w 1299218"/>
              <a:gd name="connsiteY71" fmla="*/ 72713 h 1367127"/>
              <a:gd name="connsiteX72" fmla="*/ 20339 w 1299218"/>
              <a:gd name="connsiteY72" fmla="*/ 71503 h 1367127"/>
              <a:gd name="connsiteX73" fmla="*/ 18488 w 1299218"/>
              <a:gd name="connsiteY73" fmla="*/ 113609 h 1367127"/>
              <a:gd name="connsiteX74" fmla="*/ 16059 w 1299218"/>
              <a:gd name="connsiteY74" fmla="*/ 149797 h 1367127"/>
              <a:gd name="connsiteX75" fmla="*/ 21612 w 1299218"/>
              <a:gd name="connsiteY75" fmla="*/ 146972 h 1367127"/>
              <a:gd name="connsiteX76" fmla="*/ 19182 w 1299218"/>
              <a:gd name="connsiteY76" fmla="*/ 221365 h 1367127"/>
              <a:gd name="connsiteX77" fmla="*/ 22306 w 1299218"/>
              <a:gd name="connsiteY77" fmla="*/ 210738 h 1367127"/>
              <a:gd name="connsiteX78" fmla="*/ 4605 w 1299218"/>
              <a:gd name="connsiteY78" fmla="*/ 271813 h 1367127"/>
              <a:gd name="connsiteX79" fmla="*/ 2175 w 1299218"/>
              <a:gd name="connsiteY79" fmla="*/ 261320 h 1367127"/>
              <a:gd name="connsiteX80" fmla="*/ 11084 w 1299218"/>
              <a:gd name="connsiteY80" fmla="*/ 298314 h 1367127"/>
              <a:gd name="connsiteX81" fmla="*/ 440 w 1299218"/>
              <a:gd name="connsiteY81" fmla="*/ 311767 h 1367127"/>
              <a:gd name="connsiteX82" fmla="*/ 5646 w 1299218"/>
              <a:gd name="connsiteY82" fmla="*/ 402169 h 1367127"/>
              <a:gd name="connsiteX83" fmla="*/ 13976 w 1299218"/>
              <a:gd name="connsiteY83" fmla="*/ 404052 h 1367127"/>
              <a:gd name="connsiteX84" fmla="*/ 12009 w 1299218"/>
              <a:gd name="connsiteY84" fmla="*/ 484768 h 1367127"/>
              <a:gd name="connsiteX85" fmla="*/ 9695 w 1299218"/>
              <a:gd name="connsiteY85" fmla="*/ 488804 h 1367127"/>
              <a:gd name="connsiteX86" fmla="*/ 18951 w 1299218"/>
              <a:gd name="connsiteY86" fmla="*/ 554856 h 1367127"/>
              <a:gd name="connsiteX87" fmla="*/ 10505 w 1299218"/>
              <a:gd name="connsiteY87" fmla="*/ 660998 h 1367127"/>
              <a:gd name="connsiteX88" fmla="*/ 11546 w 1299218"/>
              <a:gd name="connsiteY88" fmla="*/ 714136 h 1367127"/>
              <a:gd name="connsiteX89" fmla="*/ 9695 w 1299218"/>
              <a:gd name="connsiteY89" fmla="*/ 712791 h 1367127"/>
              <a:gd name="connsiteX90" fmla="*/ 16984 w 1299218"/>
              <a:gd name="connsiteY90" fmla="*/ 770234 h 1367127"/>
              <a:gd name="connsiteX91" fmla="*/ 13282 w 1299218"/>
              <a:gd name="connsiteY91" fmla="*/ 771713 h 1367127"/>
              <a:gd name="connsiteX92" fmla="*/ 19182 w 1299218"/>
              <a:gd name="connsiteY92" fmla="*/ 867093 h 1367127"/>
              <a:gd name="connsiteX93" fmla="*/ 13513 w 1299218"/>
              <a:gd name="connsiteY93" fmla="*/ 871398 h 1367127"/>
              <a:gd name="connsiteX94" fmla="*/ 11199 w 1299218"/>
              <a:gd name="connsiteY94" fmla="*/ 990857 h 1367127"/>
              <a:gd name="connsiteX95" fmla="*/ 8654 w 1299218"/>
              <a:gd name="connsiteY95" fmla="*/ 985611 h 1367127"/>
              <a:gd name="connsiteX96" fmla="*/ 13629 w 1299218"/>
              <a:gd name="connsiteY96" fmla="*/ 1135473 h 1367127"/>
              <a:gd name="connsiteX97" fmla="*/ 18720 w 1299218"/>
              <a:gd name="connsiteY97" fmla="*/ 1171392 h 1367127"/>
              <a:gd name="connsiteX98" fmla="*/ 31214 w 1299218"/>
              <a:gd name="connsiteY98" fmla="*/ 1159150 h 1367127"/>
              <a:gd name="connsiteX99" fmla="*/ 23926 w 1299218"/>
              <a:gd name="connsiteY99" fmla="*/ 1183903 h 1367127"/>
              <a:gd name="connsiteX100" fmla="*/ 24967 w 1299218"/>
              <a:gd name="connsiteY100" fmla="*/ 1180405 h 1367127"/>
              <a:gd name="connsiteX101" fmla="*/ 13398 w 1299218"/>
              <a:gd name="connsiteY101" fmla="*/ 1236772 h 1367127"/>
              <a:gd name="connsiteX102" fmla="*/ 13398 w 1299218"/>
              <a:gd name="connsiteY102" fmla="*/ 1261794 h 1367127"/>
              <a:gd name="connsiteX103" fmla="*/ 13398 w 1299218"/>
              <a:gd name="connsiteY103" fmla="*/ 1287892 h 1367127"/>
              <a:gd name="connsiteX104" fmla="*/ 12241 w 1299218"/>
              <a:gd name="connsiteY104" fmla="*/ 1359460 h 1367127"/>
              <a:gd name="connsiteX105" fmla="*/ 64881 w 1299218"/>
              <a:gd name="connsiteY105" fmla="*/ 1361074 h 1367127"/>
              <a:gd name="connsiteX106" fmla="*/ 104911 w 1299218"/>
              <a:gd name="connsiteY106" fmla="*/ 1362689 h 1367127"/>
              <a:gd name="connsiteX107" fmla="*/ 175716 w 1299218"/>
              <a:gd name="connsiteY107" fmla="*/ 1364706 h 1367127"/>
              <a:gd name="connsiteX108" fmla="*/ 167155 w 1299218"/>
              <a:gd name="connsiteY108" fmla="*/ 1354886 h 1367127"/>
              <a:gd name="connsiteX109" fmla="*/ 192839 w 1299218"/>
              <a:gd name="connsiteY109" fmla="*/ 1354886 h 1367127"/>
              <a:gd name="connsiteX110" fmla="*/ 183583 w 1299218"/>
              <a:gd name="connsiteY110" fmla="*/ 1362150 h 1367127"/>
              <a:gd name="connsiteX111" fmla="*/ 214821 w 1299218"/>
              <a:gd name="connsiteY111" fmla="*/ 1355424 h 1367127"/>
              <a:gd name="connsiteX112" fmla="*/ 211813 w 1299218"/>
              <a:gd name="connsiteY112" fmla="*/ 1367128 h 1367127"/>
              <a:gd name="connsiteX113" fmla="*/ 226737 w 1299218"/>
              <a:gd name="connsiteY113" fmla="*/ 1366321 h 1367127"/>
              <a:gd name="connsiteX114" fmla="*/ 223382 w 1299218"/>
              <a:gd name="connsiteY114" fmla="*/ 1365245 h 1367127"/>
              <a:gd name="connsiteX115" fmla="*/ 258090 w 1299218"/>
              <a:gd name="connsiteY115" fmla="*/ 1357442 h 1367127"/>
              <a:gd name="connsiteX116" fmla="*/ 270816 w 1299218"/>
              <a:gd name="connsiteY116" fmla="*/ 1363899 h 1367127"/>
              <a:gd name="connsiteX117" fmla="*/ 279146 w 1299218"/>
              <a:gd name="connsiteY117" fmla="*/ 1363899 h 1367127"/>
              <a:gd name="connsiteX118" fmla="*/ 311425 w 1299218"/>
              <a:gd name="connsiteY118" fmla="*/ 1364706 h 1367127"/>
              <a:gd name="connsiteX119" fmla="*/ 298583 w 1299218"/>
              <a:gd name="connsiteY119" fmla="*/ 1356904 h 1367127"/>
              <a:gd name="connsiteX120" fmla="*/ 313970 w 1299218"/>
              <a:gd name="connsiteY120" fmla="*/ 1348563 h 1367127"/>
              <a:gd name="connsiteX121" fmla="*/ 447944 w 1299218"/>
              <a:gd name="connsiteY121" fmla="*/ 1357577 h 1367127"/>
              <a:gd name="connsiteX122" fmla="*/ 512385 w 1299218"/>
              <a:gd name="connsiteY122" fmla="*/ 1352734 h 1367127"/>
              <a:gd name="connsiteX123" fmla="*/ 523955 w 1299218"/>
              <a:gd name="connsiteY123" fmla="*/ 1343451 h 1367127"/>
              <a:gd name="connsiteX124" fmla="*/ 579719 w 1299218"/>
              <a:gd name="connsiteY124" fmla="*/ 1364303 h 1367127"/>
              <a:gd name="connsiteX125" fmla="*/ 615931 w 1299218"/>
              <a:gd name="connsiteY125" fmla="*/ 1349909 h 1367127"/>
              <a:gd name="connsiteX126" fmla="*/ 630393 w 1299218"/>
              <a:gd name="connsiteY126" fmla="*/ 1360940 h 1367127"/>
              <a:gd name="connsiteX127" fmla="*/ 774895 w 1299218"/>
              <a:gd name="connsiteY127" fmla="*/ 1363092 h 1367127"/>
              <a:gd name="connsiteX128" fmla="*/ 778134 w 1299218"/>
              <a:gd name="connsiteY128" fmla="*/ 1353541 h 1367127"/>
              <a:gd name="connsiteX129" fmla="*/ 805553 w 1299218"/>
              <a:gd name="connsiteY129" fmla="*/ 1365379 h 1367127"/>
              <a:gd name="connsiteX130" fmla="*/ 833783 w 1299218"/>
              <a:gd name="connsiteY130" fmla="*/ 1359998 h 1367127"/>
              <a:gd name="connsiteX131" fmla="*/ 833783 w 1299218"/>
              <a:gd name="connsiteY131" fmla="*/ 1354213 h 1367127"/>
              <a:gd name="connsiteX132" fmla="*/ 1144999 w 1299218"/>
              <a:gd name="connsiteY132" fmla="*/ 1366455 h 1367127"/>
              <a:gd name="connsiteX133" fmla="*/ 1151015 w 1299218"/>
              <a:gd name="connsiteY133" fmla="*/ 1361209 h 1367127"/>
              <a:gd name="connsiteX134" fmla="*/ 1149858 w 1299218"/>
              <a:gd name="connsiteY134" fmla="*/ 1352195 h 1367127"/>
              <a:gd name="connsiteX135" fmla="*/ 1193128 w 1299218"/>
              <a:gd name="connsiteY135" fmla="*/ 1361074 h 1367127"/>
              <a:gd name="connsiteX136" fmla="*/ 1239405 w 1299218"/>
              <a:gd name="connsiteY136" fmla="*/ 1354886 h 1367127"/>
              <a:gd name="connsiteX137" fmla="*/ 1241603 w 1299218"/>
              <a:gd name="connsiteY137" fmla="*/ 1354886 h 1367127"/>
              <a:gd name="connsiteX138" fmla="*/ 1273072 w 1299218"/>
              <a:gd name="connsiteY138" fmla="*/ 1354886 h 1367127"/>
              <a:gd name="connsiteX139" fmla="*/ 1263817 w 1299218"/>
              <a:gd name="connsiteY139" fmla="*/ 1353541 h 1367127"/>
              <a:gd name="connsiteX140" fmla="*/ 1272956 w 1299218"/>
              <a:gd name="connsiteY140" fmla="*/ 1348429 h 1367127"/>
              <a:gd name="connsiteX141" fmla="*/ 1274345 w 1299218"/>
              <a:gd name="connsiteY141" fmla="*/ 1311299 h 1367127"/>
              <a:gd name="connsiteX142" fmla="*/ 1275155 w 1299218"/>
              <a:gd name="connsiteY142" fmla="*/ 1312376 h 1367127"/>
              <a:gd name="connsiteX143" fmla="*/ 1276890 w 1299218"/>
              <a:gd name="connsiteY143" fmla="*/ 1272018 h 1367127"/>
              <a:gd name="connsiteX144" fmla="*/ 1279204 w 1299218"/>
              <a:gd name="connsiteY144" fmla="*/ 1237982 h 1367127"/>
              <a:gd name="connsiteX145" fmla="*/ 1273998 w 1299218"/>
              <a:gd name="connsiteY145" fmla="*/ 1240539 h 1367127"/>
              <a:gd name="connsiteX146" fmla="*/ 1276312 w 1299218"/>
              <a:gd name="connsiteY146" fmla="*/ 1170316 h 1367127"/>
              <a:gd name="connsiteX147" fmla="*/ 1273304 w 1299218"/>
              <a:gd name="connsiteY147" fmla="*/ 1180405 h 1367127"/>
              <a:gd name="connsiteX148" fmla="*/ 1289848 w 1299218"/>
              <a:gd name="connsiteY148" fmla="*/ 1122828 h 1367127"/>
              <a:gd name="connsiteX149" fmla="*/ 1292162 w 1299218"/>
              <a:gd name="connsiteY149" fmla="*/ 1132648 h 1367127"/>
              <a:gd name="connsiteX150" fmla="*/ 1283832 w 1299218"/>
              <a:gd name="connsiteY150" fmla="*/ 1097806 h 1367127"/>
              <a:gd name="connsiteX151" fmla="*/ 1293781 w 1299218"/>
              <a:gd name="connsiteY151" fmla="*/ 1084353 h 1367127"/>
              <a:gd name="connsiteX152" fmla="*/ 1288922 w 1299218"/>
              <a:gd name="connsiteY152" fmla="*/ 999063 h 1367127"/>
              <a:gd name="connsiteX153" fmla="*/ 1281171 w 1299218"/>
              <a:gd name="connsiteY153" fmla="*/ 997180 h 1367127"/>
              <a:gd name="connsiteX154" fmla="*/ 1282906 w 1299218"/>
              <a:gd name="connsiteY154" fmla="*/ 920903 h 1367127"/>
              <a:gd name="connsiteX155" fmla="*/ 1285104 w 1299218"/>
              <a:gd name="connsiteY155" fmla="*/ 917002 h 1367127"/>
              <a:gd name="connsiteX156" fmla="*/ 1276543 w 1299218"/>
              <a:gd name="connsiteY156" fmla="*/ 854716 h 1367127"/>
              <a:gd name="connsiteX157" fmla="*/ 1284295 w 1299218"/>
              <a:gd name="connsiteY157" fmla="*/ 754628 h 1367127"/>
              <a:gd name="connsiteX158" fmla="*/ 1283369 w 1299218"/>
              <a:gd name="connsiteY158" fmla="*/ 704854 h 1367127"/>
              <a:gd name="connsiteX159" fmla="*/ 1285104 w 1299218"/>
              <a:gd name="connsiteY159" fmla="*/ 706199 h 1367127"/>
              <a:gd name="connsiteX160" fmla="*/ 1278278 w 1299218"/>
              <a:gd name="connsiteY160" fmla="*/ 652388 h 1367127"/>
              <a:gd name="connsiteX161" fmla="*/ 1281749 w 1299218"/>
              <a:gd name="connsiteY161" fmla="*/ 651043 h 1367127"/>
              <a:gd name="connsiteX162" fmla="*/ 1281749 w 1299218"/>
              <a:gd name="connsiteY162" fmla="*/ 589968 h 1367127"/>
              <a:gd name="connsiteX163" fmla="*/ 1291352 w 1299218"/>
              <a:gd name="connsiteY163" fmla="*/ 576515 h 1367127"/>
              <a:gd name="connsiteX164" fmla="*/ 1284757 w 1299218"/>
              <a:gd name="connsiteY164" fmla="*/ 555933 h 1367127"/>
              <a:gd name="connsiteX165" fmla="*/ 1280014 w 1299218"/>
              <a:gd name="connsiteY165" fmla="*/ 580551 h 1367127"/>
              <a:gd name="connsiteX166" fmla="*/ 1276080 w 1299218"/>
              <a:gd name="connsiteY166" fmla="*/ 561448 h 1367127"/>
              <a:gd name="connsiteX167" fmla="*/ 1281402 w 1299218"/>
              <a:gd name="connsiteY167" fmla="*/ 557413 h 1367127"/>
              <a:gd name="connsiteX168" fmla="*/ 1284873 w 1299218"/>
              <a:gd name="connsiteY168" fmla="*/ 457728 h 1367127"/>
              <a:gd name="connsiteX169" fmla="*/ 1289963 w 1299218"/>
              <a:gd name="connsiteY169" fmla="*/ 508983 h 1367127"/>
              <a:gd name="connsiteX170" fmla="*/ 1297368 w 1299218"/>
              <a:gd name="connsiteY170" fmla="*/ 485441 h 1367127"/>
              <a:gd name="connsiteX171" fmla="*/ 1287650 w 1299218"/>
              <a:gd name="connsiteY171" fmla="*/ 447235 h 136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299218" h="1367127">
                <a:moveTo>
                  <a:pt x="1287650" y="447235"/>
                </a:moveTo>
                <a:cubicBezTo>
                  <a:pt x="1297137" y="429074"/>
                  <a:pt x="1291699" y="415756"/>
                  <a:pt x="1299219" y="391945"/>
                </a:cubicBezTo>
                <a:cubicBezTo>
                  <a:pt x="1296905" y="392752"/>
                  <a:pt x="1294707" y="400420"/>
                  <a:pt x="1295864" y="379434"/>
                </a:cubicBezTo>
                <a:cubicBezTo>
                  <a:pt x="1295054" y="377984"/>
                  <a:pt x="1294357" y="376454"/>
                  <a:pt x="1293781" y="374860"/>
                </a:cubicBezTo>
                <a:cubicBezTo>
                  <a:pt x="1293781" y="374187"/>
                  <a:pt x="1293781" y="373918"/>
                  <a:pt x="1293781" y="373380"/>
                </a:cubicBezTo>
                <a:lnTo>
                  <a:pt x="1293781" y="374591"/>
                </a:lnTo>
                <a:cubicBezTo>
                  <a:pt x="1293781" y="373649"/>
                  <a:pt x="1293781" y="373515"/>
                  <a:pt x="1293781" y="374591"/>
                </a:cubicBezTo>
                <a:cubicBezTo>
                  <a:pt x="1293214" y="378378"/>
                  <a:pt x="1291994" y="381993"/>
                  <a:pt x="1290195" y="385219"/>
                </a:cubicBezTo>
                <a:cubicBezTo>
                  <a:pt x="1289155" y="382877"/>
                  <a:pt x="1288377" y="380391"/>
                  <a:pt x="1287881" y="377820"/>
                </a:cubicBezTo>
                <a:cubicBezTo>
                  <a:pt x="1290311" y="349165"/>
                  <a:pt x="1292046" y="324009"/>
                  <a:pt x="1283600" y="311498"/>
                </a:cubicBezTo>
                <a:cubicBezTo>
                  <a:pt x="1288575" y="308404"/>
                  <a:pt x="1291930" y="279615"/>
                  <a:pt x="1295170" y="308135"/>
                </a:cubicBezTo>
                <a:lnTo>
                  <a:pt x="1295170" y="281229"/>
                </a:lnTo>
                <a:cubicBezTo>
                  <a:pt x="1298281" y="264800"/>
                  <a:pt x="1298907" y="247865"/>
                  <a:pt x="1297021" y="231186"/>
                </a:cubicBezTo>
                <a:cubicBezTo>
                  <a:pt x="1298178" y="218675"/>
                  <a:pt x="1291236" y="199706"/>
                  <a:pt x="1295285" y="210603"/>
                </a:cubicBezTo>
                <a:lnTo>
                  <a:pt x="1292162" y="169169"/>
                </a:lnTo>
                <a:lnTo>
                  <a:pt x="1293434" y="169169"/>
                </a:lnTo>
                <a:cubicBezTo>
                  <a:pt x="1293434" y="149662"/>
                  <a:pt x="1291699" y="128811"/>
                  <a:pt x="1290658" y="108632"/>
                </a:cubicBezTo>
                <a:lnTo>
                  <a:pt x="1290658" y="100829"/>
                </a:lnTo>
                <a:lnTo>
                  <a:pt x="1290658" y="91143"/>
                </a:lnTo>
                <a:cubicBezTo>
                  <a:pt x="1290658" y="82892"/>
                  <a:pt x="1290658" y="74552"/>
                  <a:pt x="1290658" y="66121"/>
                </a:cubicBezTo>
                <a:cubicBezTo>
                  <a:pt x="1290658" y="49171"/>
                  <a:pt x="1291815" y="31548"/>
                  <a:pt x="1293781" y="11100"/>
                </a:cubicBezTo>
                <a:lnTo>
                  <a:pt x="1287071" y="9889"/>
                </a:lnTo>
                <a:cubicBezTo>
                  <a:pt x="1276659" y="10697"/>
                  <a:pt x="1266362" y="11504"/>
                  <a:pt x="1254908" y="11907"/>
                </a:cubicBezTo>
                <a:cubicBezTo>
                  <a:pt x="1249124" y="11907"/>
                  <a:pt x="1243339" y="11907"/>
                  <a:pt x="1236397" y="11907"/>
                </a:cubicBezTo>
                <a:lnTo>
                  <a:pt x="1226332" y="13253"/>
                </a:lnTo>
                <a:lnTo>
                  <a:pt x="1220894" y="13253"/>
                </a:lnTo>
                <a:lnTo>
                  <a:pt x="1217192" y="13253"/>
                </a:lnTo>
                <a:lnTo>
                  <a:pt x="1213374" y="8006"/>
                </a:lnTo>
                <a:cubicBezTo>
                  <a:pt x="1198218" y="9755"/>
                  <a:pt x="1167791" y="2759"/>
                  <a:pt x="1161312" y="8006"/>
                </a:cubicBezTo>
                <a:cubicBezTo>
                  <a:pt x="1144652" y="-6926"/>
                  <a:pt x="1087499" y="4105"/>
                  <a:pt x="1060658" y="1549"/>
                </a:cubicBezTo>
                <a:lnTo>
                  <a:pt x="1059617" y="8410"/>
                </a:lnTo>
                <a:cubicBezTo>
                  <a:pt x="1039996" y="8569"/>
                  <a:pt x="1020404" y="10187"/>
                  <a:pt x="1000960" y="13253"/>
                </a:cubicBezTo>
                <a:lnTo>
                  <a:pt x="1002349" y="19172"/>
                </a:lnTo>
                <a:cubicBezTo>
                  <a:pt x="982681" y="24149"/>
                  <a:pt x="951790" y="15001"/>
                  <a:pt x="920669" y="15539"/>
                </a:cubicBezTo>
                <a:cubicBezTo>
                  <a:pt x="922867" y="13253"/>
                  <a:pt x="930734" y="13925"/>
                  <a:pt x="936287" y="15539"/>
                </a:cubicBezTo>
                <a:cubicBezTo>
                  <a:pt x="899150" y="2087"/>
                  <a:pt x="857963" y="25494"/>
                  <a:pt x="824296" y="15539"/>
                </a:cubicBezTo>
                <a:cubicBezTo>
                  <a:pt x="817608" y="17449"/>
                  <a:pt x="810622" y="17449"/>
                  <a:pt x="803934" y="15539"/>
                </a:cubicBezTo>
                <a:lnTo>
                  <a:pt x="806016" y="15539"/>
                </a:lnTo>
                <a:lnTo>
                  <a:pt x="802545" y="15539"/>
                </a:lnTo>
                <a:lnTo>
                  <a:pt x="790976" y="12311"/>
                </a:lnTo>
                <a:cubicBezTo>
                  <a:pt x="794162" y="13734"/>
                  <a:pt x="797454" y="14815"/>
                  <a:pt x="800810" y="15539"/>
                </a:cubicBezTo>
                <a:cubicBezTo>
                  <a:pt x="792238" y="15381"/>
                  <a:pt x="783665" y="15740"/>
                  <a:pt x="775126" y="16616"/>
                </a:cubicBezTo>
                <a:lnTo>
                  <a:pt x="770614" y="10158"/>
                </a:lnTo>
                <a:lnTo>
                  <a:pt x="768416" y="10158"/>
                </a:lnTo>
                <a:cubicBezTo>
                  <a:pt x="759044" y="7871"/>
                  <a:pt x="760895" y="13253"/>
                  <a:pt x="765870" y="18095"/>
                </a:cubicBezTo>
                <a:cubicBezTo>
                  <a:pt x="761530" y="18980"/>
                  <a:pt x="757270" y="20331"/>
                  <a:pt x="753144" y="22131"/>
                </a:cubicBezTo>
                <a:cubicBezTo>
                  <a:pt x="745508" y="11638"/>
                  <a:pt x="727923" y="25629"/>
                  <a:pt x="717395" y="14463"/>
                </a:cubicBezTo>
                <a:cubicBezTo>
                  <a:pt x="711379" y="19441"/>
                  <a:pt x="675166" y="18768"/>
                  <a:pt x="665680" y="27916"/>
                </a:cubicBezTo>
                <a:cubicBezTo>
                  <a:pt x="655516" y="25629"/>
                  <a:pt x="645069" y="25629"/>
                  <a:pt x="634905" y="27916"/>
                </a:cubicBezTo>
                <a:lnTo>
                  <a:pt x="630393" y="19710"/>
                </a:lnTo>
                <a:lnTo>
                  <a:pt x="607254" y="30741"/>
                </a:lnTo>
                <a:cubicBezTo>
                  <a:pt x="593024" y="25763"/>
                  <a:pt x="587123" y="22804"/>
                  <a:pt x="601238" y="16481"/>
                </a:cubicBezTo>
                <a:cubicBezTo>
                  <a:pt x="567108" y="26167"/>
                  <a:pt x="573587" y="20113"/>
                  <a:pt x="544548" y="29934"/>
                </a:cubicBezTo>
                <a:lnTo>
                  <a:pt x="545936" y="24553"/>
                </a:lnTo>
                <a:cubicBezTo>
                  <a:pt x="535640" y="24553"/>
                  <a:pt x="519095" y="31952"/>
                  <a:pt x="512732" y="27512"/>
                </a:cubicBezTo>
                <a:cubicBezTo>
                  <a:pt x="489593" y="17423"/>
                  <a:pt x="397964" y="26167"/>
                  <a:pt x="338497" y="16750"/>
                </a:cubicBezTo>
                <a:cubicBezTo>
                  <a:pt x="350067" y="32355"/>
                  <a:pt x="310731" y="9755"/>
                  <a:pt x="308417" y="21862"/>
                </a:cubicBezTo>
                <a:cubicBezTo>
                  <a:pt x="304946" y="18095"/>
                  <a:pt x="296848" y="16078"/>
                  <a:pt x="306219" y="12849"/>
                </a:cubicBezTo>
                <a:cubicBezTo>
                  <a:pt x="275907" y="16481"/>
                  <a:pt x="260635" y="6930"/>
                  <a:pt x="239579" y="17154"/>
                </a:cubicBezTo>
                <a:cubicBezTo>
                  <a:pt x="236108" y="13522"/>
                  <a:pt x="246174" y="11773"/>
                  <a:pt x="243050" y="9620"/>
                </a:cubicBezTo>
                <a:cubicBezTo>
                  <a:pt x="240620" y="10427"/>
                  <a:pt x="233332" y="12714"/>
                  <a:pt x="230208" y="10562"/>
                </a:cubicBezTo>
                <a:cubicBezTo>
                  <a:pt x="227084" y="8410"/>
                  <a:pt x="234604" y="7468"/>
                  <a:pt x="239463" y="5854"/>
                </a:cubicBezTo>
                <a:cubicBezTo>
                  <a:pt x="208457" y="6526"/>
                  <a:pt x="204755" y="17826"/>
                  <a:pt x="203020" y="28589"/>
                </a:cubicBezTo>
                <a:cubicBezTo>
                  <a:pt x="191702" y="23288"/>
                  <a:pt x="178924" y="24279"/>
                  <a:pt x="168312" y="31279"/>
                </a:cubicBezTo>
                <a:cubicBezTo>
                  <a:pt x="162874" y="27781"/>
                  <a:pt x="153734" y="24149"/>
                  <a:pt x="172939" y="22804"/>
                </a:cubicBezTo>
                <a:cubicBezTo>
                  <a:pt x="162180" y="22804"/>
                  <a:pt x="106647" y="17692"/>
                  <a:pt x="105606" y="26302"/>
                </a:cubicBezTo>
                <a:cubicBezTo>
                  <a:pt x="99458" y="24705"/>
                  <a:pt x="93071" y="24844"/>
                  <a:pt x="86979" y="26705"/>
                </a:cubicBezTo>
                <a:lnTo>
                  <a:pt x="56204" y="26705"/>
                </a:lnTo>
                <a:cubicBezTo>
                  <a:pt x="47296" y="26705"/>
                  <a:pt x="38387" y="26705"/>
                  <a:pt x="23116" y="26705"/>
                </a:cubicBezTo>
                <a:lnTo>
                  <a:pt x="32950" y="28185"/>
                </a:lnTo>
                <a:cubicBezTo>
                  <a:pt x="30710" y="31834"/>
                  <a:pt x="26948" y="33790"/>
                  <a:pt x="23116" y="33297"/>
                </a:cubicBezTo>
                <a:cubicBezTo>
                  <a:pt x="23116" y="43656"/>
                  <a:pt x="20571" y="53610"/>
                  <a:pt x="21265" y="72713"/>
                </a:cubicBezTo>
                <a:lnTo>
                  <a:pt x="20339" y="71503"/>
                </a:lnTo>
                <a:cubicBezTo>
                  <a:pt x="18010" y="85365"/>
                  <a:pt x="17386" y="99543"/>
                  <a:pt x="18488" y="113609"/>
                </a:cubicBezTo>
                <a:cubicBezTo>
                  <a:pt x="19526" y="125744"/>
                  <a:pt x="18703" y="137997"/>
                  <a:pt x="16059" y="149797"/>
                </a:cubicBezTo>
                <a:lnTo>
                  <a:pt x="21612" y="146972"/>
                </a:lnTo>
                <a:cubicBezTo>
                  <a:pt x="33181" y="151680"/>
                  <a:pt x="14555" y="191904"/>
                  <a:pt x="19182" y="221365"/>
                </a:cubicBezTo>
                <a:lnTo>
                  <a:pt x="22306" y="210738"/>
                </a:lnTo>
                <a:cubicBezTo>
                  <a:pt x="26355" y="226746"/>
                  <a:pt x="6109" y="255400"/>
                  <a:pt x="4605" y="271813"/>
                </a:cubicBezTo>
                <a:cubicBezTo>
                  <a:pt x="3564" y="275310"/>
                  <a:pt x="2869" y="266297"/>
                  <a:pt x="2175" y="261320"/>
                </a:cubicBezTo>
                <a:cubicBezTo>
                  <a:pt x="-4882" y="303561"/>
                  <a:pt x="9464" y="266835"/>
                  <a:pt x="11084" y="298314"/>
                </a:cubicBezTo>
                <a:cubicBezTo>
                  <a:pt x="7150" y="304099"/>
                  <a:pt x="1134" y="290781"/>
                  <a:pt x="440" y="311767"/>
                </a:cubicBezTo>
                <a:cubicBezTo>
                  <a:pt x="-2800" y="322260"/>
                  <a:pt x="13166" y="373246"/>
                  <a:pt x="5646" y="402169"/>
                </a:cubicBezTo>
                <a:cubicBezTo>
                  <a:pt x="8654" y="395712"/>
                  <a:pt x="11662" y="389389"/>
                  <a:pt x="13976" y="404052"/>
                </a:cubicBezTo>
                <a:cubicBezTo>
                  <a:pt x="15017" y="426518"/>
                  <a:pt x="2407" y="464724"/>
                  <a:pt x="12009" y="484768"/>
                </a:cubicBezTo>
                <a:cubicBezTo>
                  <a:pt x="11199" y="487593"/>
                  <a:pt x="10390" y="488669"/>
                  <a:pt x="9695" y="488804"/>
                </a:cubicBezTo>
                <a:cubicBezTo>
                  <a:pt x="12125" y="506023"/>
                  <a:pt x="13745" y="544498"/>
                  <a:pt x="18951" y="554856"/>
                </a:cubicBezTo>
                <a:cubicBezTo>
                  <a:pt x="-254" y="570731"/>
                  <a:pt x="28206" y="661402"/>
                  <a:pt x="10505" y="660998"/>
                </a:cubicBezTo>
                <a:lnTo>
                  <a:pt x="11546" y="714136"/>
                </a:lnTo>
                <a:lnTo>
                  <a:pt x="9695" y="712791"/>
                </a:lnTo>
                <a:cubicBezTo>
                  <a:pt x="7829" y="732349"/>
                  <a:pt x="10339" y="752136"/>
                  <a:pt x="16984" y="770234"/>
                </a:cubicBezTo>
                <a:cubicBezTo>
                  <a:pt x="15827" y="778036"/>
                  <a:pt x="14207" y="772386"/>
                  <a:pt x="13282" y="771713"/>
                </a:cubicBezTo>
                <a:cubicBezTo>
                  <a:pt x="8799" y="803605"/>
                  <a:pt x="10820" y="836275"/>
                  <a:pt x="19182" y="867093"/>
                </a:cubicBezTo>
                <a:lnTo>
                  <a:pt x="13513" y="871398"/>
                </a:lnTo>
                <a:cubicBezTo>
                  <a:pt x="16868" y="882563"/>
                  <a:pt x="4489" y="942562"/>
                  <a:pt x="11199" y="990857"/>
                </a:cubicBezTo>
                <a:cubicBezTo>
                  <a:pt x="10505" y="990857"/>
                  <a:pt x="9464" y="989377"/>
                  <a:pt x="8654" y="985611"/>
                </a:cubicBezTo>
                <a:cubicBezTo>
                  <a:pt x="15364" y="1039421"/>
                  <a:pt x="-7312" y="1115563"/>
                  <a:pt x="13629" y="1135473"/>
                </a:cubicBezTo>
                <a:lnTo>
                  <a:pt x="18720" y="1171392"/>
                </a:lnTo>
                <a:cubicBezTo>
                  <a:pt x="20339" y="1124980"/>
                  <a:pt x="27744" y="1178253"/>
                  <a:pt x="31214" y="1159150"/>
                </a:cubicBezTo>
                <a:cubicBezTo>
                  <a:pt x="32487" y="1177446"/>
                  <a:pt x="24967" y="1206369"/>
                  <a:pt x="23926" y="1183903"/>
                </a:cubicBezTo>
                <a:lnTo>
                  <a:pt x="24967" y="1180405"/>
                </a:lnTo>
                <a:cubicBezTo>
                  <a:pt x="14092" y="1172199"/>
                  <a:pt x="21033" y="1238117"/>
                  <a:pt x="13398" y="1236772"/>
                </a:cubicBezTo>
                <a:lnTo>
                  <a:pt x="13398" y="1261794"/>
                </a:lnTo>
                <a:cubicBezTo>
                  <a:pt x="13398" y="1270538"/>
                  <a:pt x="13398" y="1279148"/>
                  <a:pt x="13398" y="1287892"/>
                </a:cubicBezTo>
                <a:cubicBezTo>
                  <a:pt x="13398" y="1311838"/>
                  <a:pt x="12588" y="1335783"/>
                  <a:pt x="12241" y="1359460"/>
                </a:cubicBezTo>
                <a:lnTo>
                  <a:pt x="64881" y="1361074"/>
                </a:lnTo>
                <a:lnTo>
                  <a:pt x="104911" y="1362689"/>
                </a:lnTo>
                <a:cubicBezTo>
                  <a:pt x="128744" y="1363765"/>
                  <a:pt x="152346" y="1364572"/>
                  <a:pt x="175716" y="1364706"/>
                </a:cubicBezTo>
                <a:lnTo>
                  <a:pt x="167155" y="1354886"/>
                </a:lnTo>
                <a:lnTo>
                  <a:pt x="192839" y="1354886"/>
                </a:lnTo>
                <a:cubicBezTo>
                  <a:pt x="199549" y="1357173"/>
                  <a:pt x="201863" y="1362554"/>
                  <a:pt x="183583" y="1362150"/>
                </a:cubicBezTo>
                <a:cubicBezTo>
                  <a:pt x="194351" y="1364795"/>
                  <a:pt x="205581" y="1362377"/>
                  <a:pt x="214821" y="1355424"/>
                </a:cubicBezTo>
                <a:cubicBezTo>
                  <a:pt x="250570" y="1359325"/>
                  <a:pt x="200822" y="1366859"/>
                  <a:pt x="211813" y="1367128"/>
                </a:cubicBezTo>
                <a:lnTo>
                  <a:pt x="226737" y="1366321"/>
                </a:lnTo>
                <a:lnTo>
                  <a:pt x="223382" y="1365245"/>
                </a:lnTo>
                <a:cubicBezTo>
                  <a:pt x="234221" y="1359355"/>
                  <a:pt x="246144" y="1356675"/>
                  <a:pt x="258090" y="1357442"/>
                </a:cubicBezTo>
                <a:cubicBezTo>
                  <a:pt x="272089" y="1359325"/>
                  <a:pt x="265263" y="1363496"/>
                  <a:pt x="270816" y="1363899"/>
                </a:cubicBezTo>
                <a:cubicBezTo>
                  <a:pt x="270816" y="1363899"/>
                  <a:pt x="272552" y="1364841"/>
                  <a:pt x="279146" y="1363899"/>
                </a:cubicBezTo>
                <a:lnTo>
                  <a:pt x="311425" y="1364706"/>
                </a:lnTo>
                <a:lnTo>
                  <a:pt x="298583" y="1356904"/>
                </a:lnTo>
                <a:cubicBezTo>
                  <a:pt x="312813" y="1353137"/>
                  <a:pt x="328895" y="1356904"/>
                  <a:pt x="313970" y="1348563"/>
                </a:cubicBezTo>
                <a:cubicBezTo>
                  <a:pt x="335952" y="1362016"/>
                  <a:pt x="434523" y="1353406"/>
                  <a:pt x="447944" y="1357577"/>
                </a:cubicBezTo>
                <a:cubicBezTo>
                  <a:pt x="469145" y="1352650"/>
                  <a:pt x="490815" y="1351021"/>
                  <a:pt x="512385" y="1352734"/>
                </a:cubicBezTo>
                <a:cubicBezTo>
                  <a:pt x="506253" y="1351119"/>
                  <a:pt x="502667" y="1342375"/>
                  <a:pt x="523955" y="1343451"/>
                </a:cubicBezTo>
                <a:cubicBezTo>
                  <a:pt x="516203" y="1361478"/>
                  <a:pt x="562596" y="1351254"/>
                  <a:pt x="579719" y="1364303"/>
                </a:cubicBezTo>
                <a:cubicBezTo>
                  <a:pt x="564447" y="1355693"/>
                  <a:pt x="639880" y="1362150"/>
                  <a:pt x="615931" y="1349909"/>
                </a:cubicBezTo>
                <a:cubicBezTo>
                  <a:pt x="633517" y="1351388"/>
                  <a:pt x="616972" y="1356635"/>
                  <a:pt x="630393" y="1360940"/>
                </a:cubicBezTo>
                <a:cubicBezTo>
                  <a:pt x="672390" y="1353944"/>
                  <a:pt x="722948" y="1365379"/>
                  <a:pt x="774895" y="1363092"/>
                </a:cubicBezTo>
                <a:cubicBezTo>
                  <a:pt x="775704" y="1360671"/>
                  <a:pt x="767027" y="1357038"/>
                  <a:pt x="778134" y="1353541"/>
                </a:cubicBezTo>
                <a:lnTo>
                  <a:pt x="805553" y="1365379"/>
                </a:lnTo>
                <a:cubicBezTo>
                  <a:pt x="815850" y="1364303"/>
                  <a:pt x="815040" y="1351926"/>
                  <a:pt x="833783" y="1359998"/>
                </a:cubicBezTo>
                <a:cubicBezTo>
                  <a:pt x="831122" y="1357980"/>
                  <a:pt x="827188" y="1355021"/>
                  <a:pt x="833783" y="1354213"/>
                </a:cubicBezTo>
                <a:cubicBezTo>
                  <a:pt x="935593" y="1365783"/>
                  <a:pt x="1042032" y="1344797"/>
                  <a:pt x="1144999" y="1366455"/>
                </a:cubicBezTo>
                <a:cubicBezTo>
                  <a:pt x="1131000" y="1361881"/>
                  <a:pt x="1140371" y="1361343"/>
                  <a:pt x="1151015" y="1361209"/>
                </a:cubicBezTo>
                <a:cubicBezTo>
                  <a:pt x="1144074" y="1360133"/>
                  <a:pt x="1151015" y="1355424"/>
                  <a:pt x="1149858" y="1352195"/>
                </a:cubicBezTo>
                <a:lnTo>
                  <a:pt x="1193128" y="1361074"/>
                </a:lnTo>
                <a:cubicBezTo>
                  <a:pt x="1199722" y="1353541"/>
                  <a:pt x="1227836" y="1358249"/>
                  <a:pt x="1239405" y="1354886"/>
                </a:cubicBezTo>
                <a:lnTo>
                  <a:pt x="1241603" y="1354886"/>
                </a:lnTo>
                <a:cubicBezTo>
                  <a:pt x="1249933" y="1354886"/>
                  <a:pt x="1258263" y="1354886"/>
                  <a:pt x="1273072" y="1354886"/>
                </a:cubicBezTo>
                <a:lnTo>
                  <a:pt x="1263817" y="1353541"/>
                </a:lnTo>
                <a:cubicBezTo>
                  <a:pt x="1265865" y="1350068"/>
                  <a:pt x="1269345" y="1348121"/>
                  <a:pt x="1272956" y="1348429"/>
                </a:cubicBezTo>
                <a:cubicBezTo>
                  <a:pt x="1272956" y="1338743"/>
                  <a:pt x="1274923" y="1328922"/>
                  <a:pt x="1274345" y="1311299"/>
                </a:cubicBezTo>
                <a:lnTo>
                  <a:pt x="1275155" y="1312376"/>
                </a:lnTo>
                <a:cubicBezTo>
                  <a:pt x="1277398" y="1299090"/>
                  <a:pt x="1277983" y="1285497"/>
                  <a:pt x="1276890" y="1272018"/>
                </a:cubicBezTo>
                <a:cubicBezTo>
                  <a:pt x="1275915" y="1260603"/>
                  <a:pt x="1276698" y="1249077"/>
                  <a:pt x="1279204" y="1237982"/>
                </a:cubicBezTo>
                <a:lnTo>
                  <a:pt x="1273998" y="1240539"/>
                </a:lnTo>
                <a:cubicBezTo>
                  <a:pt x="1262428" y="1236099"/>
                  <a:pt x="1280592" y="1198163"/>
                  <a:pt x="1276312" y="1170316"/>
                </a:cubicBezTo>
                <a:lnTo>
                  <a:pt x="1273304" y="1180405"/>
                </a:lnTo>
                <a:cubicBezTo>
                  <a:pt x="1269486" y="1165204"/>
                  <a:pt x="1288459" y="1138029"/>
                  <a:pt x="1289848" y="1122828"/>
                </a:cubicBezTo>
                <a:cubicBezTo>
                  <a:pt x="1290889" y="1119465"/>
                  <a:pt x="1291467" y="1128074"/>
                  <a:pt x="1292162" y="1132648"/>
                </a:cubicBezTo>
                <a:cubicBezTo>
                  <a:pt x="1298756" y="1092290"/>
                  <a:pt x="1285336" y="1127536"/>
                  <a:pt x="1283832" y="1097806"/>
                </a:cubicBezTo>
                <a:cubicBezTo>
                  <a:pt x="1287418" y="1092290"/>
                  <a:pt x="1293087" y="1104801"/>
                  <a:pt x="1293781" y="1084353"/>
                </a:cubicBezTo>
                <a:cubicBezTo>
                  <a:pt x="1296789" y="1074398"/>
                  <a:pt x="1282212" y="1026238"/>
                  <a:pt x="1288922" y="999063"/>
                </a:cubicBezTo>
                <a:cubicBezTo>
                  <a:pt x="1286030" y="1004982"/>
                  <a:pt x="1283253" y="1011036"/>
                  <a:pt x="1281171" y="997180"/>
                </a:cubicBezTo>
                <a:cubicBezTo>
                  <a:pt x="1280130" y="976059"/>
                  <a:pt x="1291815" y="940006"/>
                  <a:pt x="1282906" y="920903"/>
                </a:cubicBezTo>
                <a:cubicBezTo>
                  <a:pt x="1283716" y="918213"/>
                  <a:pt x="1284410" y="917137"/>
                  <a:pt x="1285104" y="917002"/>
                </a:cubicBezTo>
                <a:cubicBezTo>
                  <a:pt x="1282790" y="900859"/>
                  <a:pt x="1281286" y="864537"/>
                  <a:pt x="1276543" y="854716"/>
                </a:cubicBezTo>
                <a:cubicBezTo>
                  <a:pt x="1294360" y="839784"/>
                  <a:pt x="1267750" y="754225"/>
                  <a:pt x="1284295" y="754628"/>
                </a:cubicBezTo>
                <a:lnTo>
                  <a:pt x="1283369" y="704854"/>
                </a:lnTo>
                <a:lnTo>
                  <a:pt x="1285104" y="706199"/>
                </a:lnTo>
                <a:cubicBezTo>
                  <a:pt x="1286829" y="687878"/>
                  <a:pt x="1284479" y="669350"/>
                  <a:pt x="1278278" y="652388"/>
                </a:cubicBezTo>
                <a:cubicBezTo>
                  <a:pt x="1279435" y="644989"/>
                  <a:pt x="1280939" y="650370"/>
                  <a:pt x="1281749" y="651043"/>
                </a:cubicBezTo>
                <a:cubicBezTo>
                  <a:pt x="1284309" y="630793"/>
                  <a:pt x="1284309" y="610218"/>
                  <a:pt x="1281749" y="589968"/>
                </a:cubicBezTo>
                <a:cubicBezTo>
                  <a:pt x="1285504" y="586060"/>
                  <a:pt x="1288740" y="581526"/>
                  <a:pt x="1291352" y="576515"/>
                </a:cubicBezTo>
                <a:cubicBezTo>
                  <a:pt x="1289385" y="576515"/>
                  <a:pt x="1287534" y="576515"/>
                  <a:pt x="1284757" y="555933"/>
                </a:cubicBezTo>
                <a:cubicBezTo>
                  <a:pt x="1283369" y="559699"/>
                  <a:pt x="1281865" y="572345"/>
                  <a:pt x="1280014" y="580551"/>
                </a:cubicBezTo>
                <a:cubicBezTo>
                  <a:pt x="1278973" y="575035"/>
                  <a:pt x="1277700" y="568847"/>
                  <a:pt x="1276080" y="561448"/>
                </a:cubicBezTo>
                <a:lnTo>
                  <a:pt x="1281402" y="557413"/>
                </a:lnTo>
                <a:cubicBezTo>
                  <a:pt x="1278625" y="547861"/>
                  <a:pt x="1287765" y="500508"/>
                  <a:pt x="1284873" y="457728"/>
                </a:cubicBezTo>
                <a:cubicBezTo>
                  <a:pt x="1289098" y="474344"/>
                  <a:pt x="1290821" y="491685"/>
                  <a:pt x="1289963" y="508983"/>
                </a:cubicBezTo>
                <a:cubicBezTo>
                  <a:pt x="1296905" y="497548"/>
                  <a:pt x="1289154" y="503198"/>
                  <a:pt x="1297368" y="485441"/>
                </a:cubicBezTo>
                <a:cubicBezTo>
                  <a:pt x="1287765" y="501853"/>
                  <a:pt x="1298293" y="422617"/>
                  <a:pt x="1287650" y="447235"/>
                </a:cubicBezTo>
                <a:close/>
              </a:path>
            </a:pathLst>
          </a:custGeom>
          <a:noFill/>
          <a:ln w="11566" cap="flat">
            <a:noFill/>
            <a:prstDash val="solid"/>
            <a:miter/>
          </a:ln>
        </p:spPr>
        <p:txBody>
          <a:bodyPr rtlCol="0" anchor="t"/>
          <a:lstStyle/>
          <a:p>
            <a:pPr>
              <a:lnSpc>
                <a:spcPct val="120000"/>
              </a:lnSpc>
            </a:pPr>
            <a:r>
              <a:rPr lang="en-US" dirty="0">
                <a:latin typeface="Comic Sans MS" panose="030F0902030302020204" pitchFamily="66" charset="0"/>
              </a:rPr>
              <a:t>I feel…</a:t>
            </a:r>
          </a:p>
        </p:txBody>
      </p:sp>
      <p:sp>
        <p:nvSpPr>
          <p:cNvPr id="59" name="Freeform 58">
            <a:extLst>
              <a:ext uri="{FF2B5EF4-FFF2-40B4-BE49-F238E27FC236}">
                <a16:creationId xmlns:a16="http://schemas.microsoft.com/office/drawing/2014/main" id="{26ACE39A-4E36-9E45-88A1-CDFB994BBFC7}"/>
              </a:ext>
            </a:extLst>
          </p:cNvPr>
          <p:cNvSpPr/>
          <p:nvPr/>
        </p:nvSpPr>
        <p:spPr>
          <a:xfrm>
            <a:off x="8646076" y="2476908"/>
            <a:ext cx="1528881" cy="1367128"/>
          </a:xfrm>
          <a:custGeom>
            <a:avLst/>
            <a:gdLst>
              <a:gd name="connsiteX0" fmla="*/ 1409461 w 1422125"/>
              <a:gd name="connsiteY0" fmla="*/ 418259 h 1278553"/>
              <a:gd name="connsiteX1" fmla="*/ 1422125 w 1422125"/>
              <a:gd name="connsiteY1" fmla="*/ 366551 h 1278553"/>
              <a:gd name="connsiteX2" fmla="*/ 1418453 w 1422125"/>
              <a:gd name="connsiteY2" fmla="*/ 354851 h 1278553"/>
              <a:gd name="connsiteX3" fmla="*/ 1416173 w 1422125"/>
              <a:gd name="connsiteY3" fmla="*/ 350573 h 1278553"/>
              <a:gd name="connsiteX4" fmla="*/ 1416173 w 1422125"/>
              <a:gd name="connsiteY4" fmla="*/ 349189 h 1278553"/>
              <a:gd name="connsiteX5" fmla="*/ 1416173 w 1422125"/>
              <a:gd name="connsiteY5" fmla="*/ 350322 h 1278553"/>
              <a:gd name="connsiteX6" fmla="*/ 1416173 w 1422125"/>
              <a:gd name="connsiteY6" fmla="*/ 350322 h 1278553"/>
              <a:gd name="connsiteX7" fmla="*/ 1412247 w 1422125"/>
              <a:gd name="connsiteY7" fmla="*/ 360261 h 1278553"/>
              <a:gd name="connsiteX8" fmla="*/ 1409715 w 1422125"/>
              <a:gd name="connsiteY8" fmla="*/ 353341 h 1278553"/>
              <a:gd name="connsiteX9" fmla="*/ 1405029 w 1422125"/>
              <a:gd name="connsiteY9" fmla="*/ 291316 h 1278553"/>
              <a:gd name="connsiteX10" fmla="*/ 1417693 w 1422125"/>
              <a:gd name="connsiteY10" fmla="*/ 288171 h 1278553"/>
              <a:gd name="connsiteX11" fmla="*/ 1417693 w 1422125"/>
              <a:gd name="connsiteY11" fmla="*/ 263009 h 1278553"/>
              <a:gd name="connsiteX12" fmla="*/ 1419719 w 1422125"/>
              <a:gd name="connsiteY12" fmla="*/ 216207 h 1278553"/>
              <a:gd name="connsiteX13" fmla="*/ 1417819 w 1422125"/>
              <a:gd name="connsiteY13" fmla="*/ 196958 h 1278553"/>
              <a:gd name="connsiteX14" fmla="*/ 1414400 w 1422125"/>
              <a:gd name="connsiteY14" fmla="*/ 158209 h 1278553"/>
              <a:gd name="connsiteX15" fmla="*/ 1415793 w 1422125"/>
              <a:gd name="connsiteY15" fmla="*/ 158209 h 1278553"/>
              <a:gd name="connsiteX16" fmla="*/ 1412754 w 1422125"/>
              <a:gd name="connsiteY16" fmla="*/ 101594 h 1278553"/>
              <a:gd name="connsiteX17" fmla="*/ 1412754 w 1422125"/>
              <a:gd name="connsiteY17" fmla="*/ 94297 h 1278553"/>
              <a:gd name="connsiteX18" fmla="*/ 1412754 w 1422125"/>
              <a:gd name="connsiteY18" fmla="*/ 85238 h 1278553"/>
              <a:gd name="connsiteX19" fmla="*/ 1412754 w 1422125"/>
              <a:gd name="connsiteY19" fmla="*/ 61838 h 1278553"/>
              <a:gd name="connsiteX20" fmla="*/ 1416173 w 1422125"/>
              <a:gd name="connsiteY20" fmla="*/ 10381 h 1278553"/>
              <a:gd name="connsiteX21" fmla="*/ 1408828 w 1422125"/>
              <a:gd name="connsiteY21" fmla="*/ 9249 h 1278553"/>
              <a:gd name="connsiteX22" fmla="*/ 1373623 w 1422125"/>
              <a:gd name="connsiteY22" fmla="*/ 11136 h 1278553"/>
              <a:gd name="connsiteX23" fmla="*/ 1353361 w 1422125"/>
              <a:gd name="connsiteY23" fmla="*/ 11136 h 1278553"/>
              <a:gd name="connsiteX24" fmla="*/ 1342343 w 1422125"/>
              <a:gd name="connsiteY24" fmla="*/ 12394 h 1278553"/>
              <a:gd name="connsiteX25" fmla="*/ 1336391 w 1422125"/>
              <a:gd name="connsiteY25" fmla="*/ 12394 h 1278553"/>
              <a:gd name="connsiteX26" fmla="*/ 1332338 w 1422125"/>
              <a:gd name="connsiteY26" fmla="*/ 12394 h 1278553"/>
              <a:gd name="connsiteX27" fmla="*/ 1328159 w 1422125"/>
              <a:gd name="connsiteY27" fmla="*/ 7487 h 1278553"/>
              <a:gd name="connsiteX28" fmla="*/ 1271172 w 1422125"/>
              <a:gd name="connsiteY28" fmla="*/ 7487 h 1278553"/>
              <a:gd name="connsiteX29" fmla="*/ 1160997 w 1422125"/>
              <a:gd name="connsiteY29" fmla="*/ 1448 h 1278553"/>
              <a:gd name="connsiteX30" fmla="*/ 1159857 w 1422125"/>
              <a:gd name="connsiteY30" fmla="*/ 7865 h 1278553"/>
              <a:gd name="connsiteX31" fmla="*/ 1095651 w 1422125"/>
              <a:gd name="connsiteY31" fmla="*/ 12394 h 1278553"/>
              <a:gd name="connsiteX32" fmla="*/ 1097171 w 1422125"/>
              <a:gd name="connsiteY32" fmla="*/ 17930 h 1278553"/>
              <a:gd name="connsiteX33" fmla="*/ 1007764 w 1422125"/>
              <a:gd name="connsiteY33" fmla="*/ 14533 h 1278553"/>
              <a:gd name="connsiteX34" fmla="*/ 1024860 w 1422125"/>
              <a:gd name="connsiteY34" fmla="*/ 14533 h 1278553"/>
              <a:gd name="connsiteX35" fmla="*/ 902274 w 1422125"/>
              <a:gd name="connsiteY35" fmla="*/ 14533 h 1278553"/>
              <a:gd name="connsiteX36" fmla="*/ 879986 w 1422125"/>
              <a:gd name="connsiteY36" fmla="*/ 14533 h 1278553"/>
              <a:gd name="connsiteX37" fmla="*/ 882265 w 1422125"/>
              <a:gd name="connsiteY37" fmla="*/ 14533 h 1278553"/>
              <a:gd name="connsiteX38" fmla="*/ 878466 w 1422125"/>
              <a:gd name="connsiteY38" fmla="*/ 14533 h 1278553"/>
              <a:gd name="connsiteX39" fmla="*/ 865802 w 1422125"/>
              <a:gd name="connsiteY39" fmla="*/ 11513 h 1278553"/>
              <a:gd name="connsiteX40" fmla="*/ 876567 w 1422125"/>
              <a:gd name="connsiteY40" fmla="*/ 14533 h 1278553"/>
              <a:gd name="connsiteX41" fmla="*/ 848453 w 1422125"/>
              <a:gd name="connsiteY41" fmla="*/ 15539 h 1278553"/>
              <a:gd name="connsiteX42" fmla="*/ 843514 w 1422125"/>
              <a:gd name="connsiteY42" fmla="*/ 9500 h 1278553"/>
              <a:gd name="connsiteX43" fmla="*/ 841108 w 1422125"/>
              <a:gd name="connsiteY43" fmla="*/ 9500 h 1278553"/>
              <a:gd name="connsiteX44" fmla="*/ 838322 w 1422125"/>
              <a:gd name="connsiteY44" fmla="*/ 16923 h 1278553"/>
              <a:gd name="connsiteX45" fmla="*/ 824391 w 1422125"/>
              <a:gd name="connsiteY45" fmla="*/ 20697 h 1278553"/>
              <a:gd name="connsiteX46" fmla="*/ 785260 w 1422125"/>
              <a:gd name="connsiteY46" fmla="*/ 13526 h 1278553"/>
              <a:gd name="connsiteX47" fmla="*/ 728653 w 1422125"/>
              <a:gd name="connsiteY47" fmla="*/ 26107 h 1278553"/>
              <a:gd name="connsiteX48" fmla="*/ 694967 w 1422125"/>
              <a:gd name="connsiteY48" fmla="*/ 26107 h 1278553"/>
              <a:gd name="connsiteX49" fmla="*/ 690028 w 1422125"/>
              <a:gd name="connsiteY49" fmla="*/ 18433 h 1278553"/>
              <a:gd name="connsiteX50" fmla="*/ 664700 w 1422125"/>
              <a:gd name="connsiteY50" fmla="*/ 28749 h 1278553"/>
              <a:gd name="connsiteX51" fmla="*/ 658115 w 1422125"/>
              <a:gd name="connsiteY51" fmla="*/ 15413 h 1278553"/>
              <a:gd name="connsiteX52" fmla="*/ 596062 w 1422125"/>
              <a:gd name="connsiteY52" fmla="*/ 27994 h 1278553"/>
              <a:gd name="connsiteX53" fmla="*/ 597582 w 1422125"/>
              <a:gd name="connsiteY53" fmla="*/ 22962 h 1278553"/>
              <a:gd name="connsiteX54" fmla="*/ 561237 w 1422125"/>
              <a:gd name="connsiteY54" fmla="*/ 25730 h 1278553"/>
              <a:gd name="connsiteX55" fmla="*/ 370519 w 1422125"/>
              <a:gd name="connsiteY55" fmla="*/ 15665 h 1278553"/>
              <a:gd name="connsiteX56" fmla="*/ 337593 w 1422125"/>
              <a:gd name="connsiteY56" fmla="*/ 20446 h 1278553"/>
              <a:gd name="connsiteX57" fmla="*/ 335187 w 1422125"/>
              <a:gd name="connsiteY57" fmla="*/ 12016 h 1278553"/>
              <a:gd name="connsiteX58" fmla="*/ 262243 w 1422125"/>
              <a:gd name="connsiteY58" fmla="*/ 16042 h 1278553"/>
              <a:gd name="connsiteX59" fmla="*/ 266042 w 1422125"/>
              <a:gd name="connsiteY59" fmla="*/ 8997 h 1278553"/>
              <a:gd name="connsiteX60" fmla="*/ 251986 w 1422125"/>
              <a:gd name="connsiteY60" fmla="*/ 9878 h 1278553"/>
              <a:gd name="connsiteX61" fmla="*/ 262117 w 1422125"/>
              <a:gd name="connsiteY61" fmla="*/ 5474 h 1278553"/>
              <a:gd name="connsiteX62" fmla="*/ 222225 w 1422125"/>
              <a:gd name="connsiteY62" fmla="*/ 26736 h 1278553"/>
              <a:gd name="connsiteX63" fmla="*/ 184234 w 1422125"/>
              <a:gd name="connsiteY63" fmla="*/ 29253 h 1278553"/>
              <a:gd name="connsiteX64" fmla="*/ 189299 w 1422125"/>
              <a:gd name="connsiteY64" fmla="*/ 21326 h 1278553"/>
              <a:gd name="connsiteX65" fmla="*/ 115596 w 1422125"/>
              <a:gd name="connsiteY65" fmla="*/ 24598 h 1278553"/>
              <a:gd name="connsiteX66" fmla="*/ 95207 w 1422125"/>
              <a:gd name="connsiteY66" fmla="*/ 24975 h 1278553"/>
              <a:gd name="connsiteX67" fmla="*/ 61521 w 1422125"/>
              <a:gd name="connsiteY67" fmla="*/ 24975 h 1278553"/>
              <a:gd name="connsiteX68" fmla="*/ 25303 w 1422125"/>
              <a:gd name="connsiteY68" fmla="*/ 24975 h 1278553"/>
              <a:gd name="connsiteX69" fmla="*/ 36067 w 1422125"/>
              <a:gd name="connsiteY69" fmla="*/ 26359 h 1278553"/>
              <a:gd name="connsiteX70" fmla="*/ 25303 w 1422125"/>
              <a:gd name="connsiteY70" fmla="*/ 31140 h 1278553"/>
              <a:gd name="connsiteX71" fmla="*/ 23276 w 1422125"/>
              <a:gd name="connsiteY71" fmla="*/ 68002 h 1278553"/>
              <a:gd name="connsiteX72" fmla="*/ 22263 w 1422125"/>
              <a:gd name="connsiteY72" fmla="*/ 66870 h 1278553"/>
              <a:gd name="connsiteX73" fmla="*/ 20237 w 1422125"/>
              <a:gd name="connsiteY73" fmla="*/ 106249 h 1278553"/>
              <a:gd name="connsiteX74" fmla="*/ 17578 w 1422125"/>
              <a:gd name="connsiteY74" fmla="*/ 140092 h 1278553"/>
              <a:gd name="connsiteX75" fmla="*/ 23656 w 1422125"/>
              <a:gd name="connsiteY75" fmla="*/ 137450 h 1278553"/>
              <a:gd name="connsiteX76" fmla="*/ 20997 w 1422125"/>
              <a:gd name="connsiteY76" fmla="*/ 207023 h 1278553"/>
              <a:gd name="connsiteX77" fmla="*/ 24416 w 1422125"/>
              <a:gd name="connsiteY77" fmla="*/ 197084 h 1278553"/>
              <a:gd name="connsiteX78" fmla="*/ 5040 w 1422125"/>
              <a:gd name="connsiteY78" fmla="*/ 254202 h 1278553"/>
              <a:gd name="connsiteX79" fmla="*/ 2381 w 1422125"/>
              <a:gd name="connsiteY79" fmla="*/ 244389 h 1278553"/>
              <a:gd name="connsiteX80" fmla="*/ 12132 w 1422125"/>
              <a:gd name="connsiteY80" fmla="*/ 278987 h 1278553"/>
              <a:gd name="connsiteX81" fmla="*/ 482 w 1422125"/>
              <a:gd name="connsiteY81" fmla="*/ 291568 h 1278553"/>
              <a:gd name="connsiteX82" fmla="*/ 6180 w 1422125"/>
              <a:gd name="connsiteY82" fmla="*/ 376113 h 1278553"/>
              <a:gd name="connsiteX83" fmla="*/ 15298 w 1422125"/>
              <a:gd name="connsiteY83" fmla="*/ 377874 h 1278553"/>
              <a:gd name="connsiteX84" fmla="*/ 13145 w 1422125"/>
              <a:gd name="connsiteY84" fmla="*/ 453361 h 1278553"/>
              <a:gd name="connsiteX85" fmla="*/ 10613 w 1422125"/>
              <a:gd name="connsiteY85" fmla="*/ 457135 h 1278553"/>
              <a:gd name="connsiteX86" fmla="*/ 20744 w 1422125"/>
              <a:gd name="connsiteY86" fmla="*/ 518908 h 1278553"/>
              <a:gd name="connsiteX87" fmla="*/ 11499 w 1422125"/>
              <a:gd name="connsiteY87" fmla="*/ 618173 h 1278553"/>
              <a:gd name="connsiteX88" fmla="*/ 12639 w 1422125"/>
              <a:gd name="connsiteY88" fmla="*/ 667868 h 1278553"/>
              <a:gd name="connsiteX89" fmla="*/ 10613 w 1422125"/>
              <a:gd name="connsiteY89" fmla="*/ 666610 h 1278553"/>
              <a:gd name="connsiteX90" fmla="*/ 18591 w 1422125"/>
              <a:gd name="connsiteY90" fmla="*/ 720331 h 1278553"/>
              <a:gd name="connsiteX91" fmla="*/ 14538 w 1422125"/>
              <a:gd name="connsiteY91" fmla="*/ 721715 h 1278553"/>
              <a:gd name="connsiteX92" fmla="*/ 20997 w 1422125"/>
              <a:gd name="connsiteY92" fmla="*/ 810915 h 1278553"/>
              <a:gd name="connsiteX93" fmla="*/ 14792 w 1422125"/>
              <a:gd name="connsiteY93" fmla="*/ 814941 h 1278553"/>
              <a:gd name="connsiteX94" fmla="*/ 12259 w 1422125"/>
              <a:gd name="connsiteY94" fmla="*/ 926661 h 1278553"/>
              <a:gd name="connsiteX95" fmla="*/ 9473 w 1422125"/>
              <a:gd name="connsiteY95" fmla="*/ 921754 h 1278553"/>
              <a:gd name="connsiteX96" fmla="*/ 14918 w 1422125"/>
              <a:gd name="connsiteY96" fmla="*/ 1061908 h 1278553"/>
              <a:gd name="connsiteX97" fmla="*/ 20490 w 1422125"/>
              <a:gd name="connsiteY97" fmla="*/ 1095499 h 1278553"/>
              <a:gd name="connsiteX98" fmla="*/ 34167 w 1422125"/>
              <a:gd name="connsiteY98" fmla="*/ 1084050 h 1278553"/>
              <a:gd name="connsiteX99" fmla="*/ 26189 w 1422125"/>
              <a:gd name="connsiteY99" fmla="*/ 1107199 h 1278553"/>
              <a:gd name="connsiteX100" fmla="*/ 27329 w 1422125"/>
              <a:gd name="connsiteY100" fmla="*/ 1103928 h 1278553"/>
              <a:gd name="connsiteX101" fmla="*/ 14665 w 1422125"/>
              <a:gd name="connsiteY101" fmla="*/ 1156643 h 1278553"/>
              <a:gd name="connsiteX102" fmla="*/ 14665 w 1422125"/>
              <a:gd name="connsiteY102" fmla="*/ 1180044 h 1278553"/>
              <a:gd name="connsiteX103" fmla="*/ 14665 w 1422125"/>
              <a:gd name="connsiteY103" fmla="*/ 1204451 h 1278553"/>
              <a:gd name="connsiteX104" fmla="*/ 13399 w 1422125"/>
              <a:gd name="connsiteY104" fmla="*/ 1271382 h 1278553"/>
              <a:gd name="connsiteX105" fmla="*/ 71019 w 1422125"/>
              <a:gd name="connsiteY105" fmla="*/ 1272892 h 1278553"/>
              <a:gd name="connsiteX106" fmla="*/ 114836 w 1422125"/>
              <a:gd name="connsiteY106" fmla="*/ 1274402 h 1278553"/>
              <a:gd name="connsiteX107" fmla="*/ 192339 w 1422125"/>
              <a:gd name="connsiteY107" fmla="*/ 1276289 h 1278553"/>
              <a:gd name="connsiteX108" fmla="*/ 182968 w 1422125"/>
              <a:gd name="connsiteY108" fmla="*/ 1267105 h 1278553"/>
              <a:gd name="connsiteX109" fmla="*/ 211081 w 1422125"/>
              <a:gd name="connsiteY109" fmla="*/ 1267105 h 1278553"/>
              <a:gd name="connsiteX110" fmla="*/ 200950 w 1422125"/>
              <a:gd name="connsiteY110" fmla="*/ 1273899 h 1278553"/>
              <a:gd name="connsiteX111" fmla="*/ 235143 w 1422125"/>
              <a:gd name="connsiteY111" fmla="*/ 1267608 h 1278553"/>
              <a:gd name="connsiteX112" fmla="*/ 231850 w 1422125"/>
              <a:gd name="connsiteY112" fmla="*/ 1278554 h 1278553"/>
              <a:gd name="connsiteX113" fmla="*/ 248186 w 1422125"/>
              <a:gd name="connsiteY113" fmla="*/ 1277799 h 1278553"/>
              <a:gd name="connsiteX114" fmla="*/ 244514 w 1422125"/>
              <a:gd name="connsiteY114" fmla="*/ 1276792 h 1278553"/>
              <a:gd name="connsiteX115" fmla="*/ 282505 w 1422125"/>
              <a:gd name="connsiteY115" fmla="*/ 1269495 h 1278553"/>
              <a:gd name="connsiteX116" fmla="*/ 296436 w 1422125"/>
              <a:gd name="connsiteY116" fmla="*/ 1275534 h 1278553"/>
              <a:gd name="connsiteX117" fmla="*/ 305554 w 1422125"/>
              <a:gd name="connsiteY117" fmla="*/ 1275534 h 1278553"/>
              <a:gd name="connsiteX118" fmla="*/ 340886 w 1422125"/>
              <a:gd name="connsiteY118" fmla="*/ 1276289 h 1278553"/>
              <a:gd name="connsiteX119" fmla="*/ 326829 w 1422125"/>
              <a:gd name="connsiteY119" fmla="*/ 1268992 h 1278553"/>
              <a:gd name="connsiteX120" fmla="*/ 343672 w 1422125"/>
              <a:gd name="connsiteY120" fmla="*/ 1261192 h 1278553"/>
              <a:gd name="connsiteX121" fmla="*/ 490319 w 1422125"/>
              <a:gd name="connsiteY121" fmla="*/ 1269621 h 1278553"/>
              <a:gd name="connsiteX122" fmla="*/ 560857 w 1422125"/>
              <a:gd name="connsiteY122" fmla="*/ 1265092 h 1278553"/>
              <a:gd name="connsiteX123" fmla="*/ 573521 w 1422125"/>
              <a:gd name="connsiteY123" fmla="*/ 1256411 h 1278553"/>
              <a:gd name="connsiteX124" fmla="*/ 634560 w 1422125"/>
              <a:gd name="connsiteY124" fmla="*/ 1275912 h 1278553"/>
              <a:gd name="connsiteX125" fmla="*/ 674198 w 1422125"/>
              <a:gd name="connsiteY125" fmla="*/ 1262450 h 1278553"/>
              <a:gd name="connsiteX126" fmla="*/ 690028 w 1422125"/>
              <a:gd name="connsiteY126" fmla="*/ 1272766 h 1278553"/>
              <a:gd name="connsiteX127" fmla="*/ 848200 w 1422125"/>
              <a:gd name="connsiteY127" fmla="*/ 1274779 h 1278553"/>
              <a:gd name="connsiteX128" fmla="*/ 851745 w 1422125"/>
              <a:gd name="connsiteY128" fmla="*/ 1265847 h 1278553"/>
              <a:gd name="connsiteX129" fmla="*/ 881759 w 1422125"/>
              <a:gd name="connsiteY129" fmla="*/ 1276918 h 1278553"/>
              <a:gd name="connsiteX130" fmla="*/ 912659 w 1422125"/>
              <a:gd name="connsiteY130" fmla="*/ 1271886 h 1278553"/>
              <a:gd name="connsiteX131" fmla="*/ 912659 w 1422125"/>
              <a:gd name="connsiteY131" fmla="*/ 1266476 h 1278553"/>
              <a:gd name="connsiteX132" fmla="*/ 1253316 w 1422125"/>
              <a:gd name="connsiteY132" fmla="*/ 1277925 h 1278553"/>
              <a:gd name="connsiteX133" fmla="*/ 1259901 w 1422125"/>
              <a:gd name="connsiteY133" fmla="*/ 1273018 h 1278553"/>
              <a:gd name="connsiteX134" fmla="*/ 1258635 w 1422125"/>
              <a:gd name="connsiteY134" fmla="*/ 1264589 h 1278553"/>
              <a:gd name="connsiteX135" fmla="*/ 1305998 w 1422125"/>
              <a:gd name="connsiteY135" fmla="*/ 1272892 h 1278553"/>
              <a:gd name="connsiteX136" fmla="*/ 1356653 w 1422125"/>
              <a:gd name="connsiteY136" fmla="*/ 1267105 h 1278553"/>
              <a:gd name="connsiteX137" fmla="*/ 1359059 w 1422125"/>
              <a:gd name="connsiteY137" fmla="*/ 1267105 h 1278553"/>
              <a:gd name="connsiteX138" fmla="*/ 1393505 w 1422125"/>
              <a:gd name="connsiteY138" fmla="*/ 1267105 h 1278553"/>
              <a:gd name="connsiteX139" fmla="*/ 1383374 w 1422125"/>
              <a:gd name="connsiteY139" fmla="*/ 1265847 h 1278553"/>
              <a:gd name="connsiteX140" fmla="*/ 1393378 w 1422125"/>
              <a:gd name="connsiteY140" fmla="*/ 1261066 h 1278553"/>
              <a:gd name="connsiteX141" fmla="*/ 1394898 w 1422125"/>
              <a:gd name="connsiteY141" fmla="*/ 1226342 h 1278553"/>
              <a:gd name="connsiteX142" fmla="*/ 1395784 w 1422125"/>
              <a:gd name="connsiteY142" fmla="*/ 1227349 h 1278553"/>
              <a:gd name="connsiteX143" fmla="*/ 1397684 w 1422125"/>
              <a:gd name="connsiteY143" fmla="*/ 1189605 h 1278553"/>
              <a:gd name="connsiteX144" fmla="*/ 1400217 w 1422125"/>
              <a:gd name="connsiteY144" fmla="*/ 1157775 h 1278553"/>
              <a:gd name="connsiteX145" fmla="*/ 1394518 w 1422125"/>
              <a:gd name="connsiteY145" fmla="*/ 1160166 h 1278553"/>
              <a:gd name="connsiteX146" fmla="*/ 1397051 w 1422125"/>
              <a:gd name="connsiteY146" fmla="*/ 1094493 h 1278553"/>
              <a:gd name="connsiteX147" fmla="*/ 1393758 w 1422125"/>
              <a:gd name="connsiteY147" fmla="*/ 1103928 h 1278553"/>
              <a:gd name="connsiteX148" fmla="*/ 1411867 w 1422125"/>
              <a:gd name="connsiteY148" fmla="*/ 1050081 h 1278553"/>
              <a:gd name="connsiteX149" fmla="*/ 1414400 w 1422125"/>
              <a:gd name="connsiteY149" fmla="*/ 1059265 h 1278553"/>
              <a:gd name="connsiteX150" fmla="*/ 1405282 w 1422125"/>
              <a:gd name="connsiteY150" fmla="*/ 1026681 h 1278553"/>
              <a:gd name="connsiteX151" fmla="*/ 1416173 w 1422125"/>
              <a:gd name="connsiteY151" fmla="*/ 1014099 h 1278553"/>
              <a:gd name="connsiteX152" fmla="*/ 1410854 w 1422125"/>
              <a:gd name="connsiteY152" fmla="*/ 934335 h 1278553"/>
              <a:gd name="connsiteX153" fmla="*/ 1402370 w 1422125"/>
              <a:gd name="connsiteY153" fmla="*/ 932574 h 1278553"/>
              <a:gd name="connsiteX154" fmla="*/ 1404269 w 1422125"/>
              <a:gd name="connsiteY154" fmla="*/ 861239 h 1278553"/>
              <a:gd name="connsiteX155" fmla="*/ 1406675 w 1422125"/>
              <a:gd name="connsiteY155" fmla="*/ 857591 h 1278553"/>
              <a:gd name="connsiteX156" fmla="*/ 1397304 w 1422125"/>
              <a:gd name="connsiteY156" fmla="*/ 799340 h 1278553"/>
              <a:gd name="connsiteX157" fmla="*/ 1405789 w 1422125"/>
              <a:gd name="connsiteY157" fmla="*/ 705737 h 1278553"/>
              <a:gd name="connsiteX158" fmla="*/ 1404776 w 1422125"/>
              <a:gd name="connsiteY158" fmla="*/ 659187 h 1278553"/>
              <a:gd name="connsiteX159" fmla="*/ 1406675 w 1422125"/>
              <a:gd name="connsiteY159" fmla="*/ 660445 h 1278553"/>
              <a:gd name="connsiteX160" fmla="*/ 1399204 w 1422125"/>
              <a:gd name="connsiteY160" fmla="*/ 610121 h 1278553"/>
              <a:gd name="connsiteX161" fmla="*/ 1403003 w 1422125"/>
              <a:gd name="connsiteY161" fmla="*/ 608863 h 1278553"/>
              <a:gd name="connsiteX162" fmla="*/ 1403003 w 1422125"/>
              <a:gd name="connsiteY162" fmla="*/ 551745 h 1278553"/>
              <a:gd name="connsiteX163" fmla="*/ 1413514 w 1422125"/>
              <a:gd name="connsiteY163" fmla="*/ 539164 h 1278553"/>
              <a:gd name="connsiteX164" fmla="*/ 1406295 w 1422125"/>
              <a:gd name="connsiteY164" fmla="*/ 519915 h 1278553"/>
              <a:gd name="connsiteX165" fmla="*/ 1401103 w 1422125"/>
              <a:gd name="connsiteY165" fmla="*/ 542938 h 1278553"/>
              <a:gd name="connsiteX166" fmla="*/ 1396798 w 1422125"/>
              <a:gd name="connsiteY166" fmla="*/ 525073 h 1278553"/>
              <a:gd name="connsiteX167" fmla="*/ 1402623 w 1422125"/>
              <a:gd name="connsiteY167" fmla="*/ 521299 h 1278553"/>
              <a:gd name="connsiteX168" fmla="*/ 1406422 w 1422125"/>
              <a:gd name="connsiteY168" fmla="*/ 428073 h 1278553"/>
              <a:gd name="connsiteX169" fmla="*/ 1411994 w 1422125"/>
              <a:gd name="connsiteY169" fmla="*/ 476007 h 1278553"/>
              <a:gd name="connsiteX170" fmla="*/ 1420099 w 1422125"/>
              <a:gd name="connsiteY170" fmla="*/ 453990 h 1278553"/>
              <a:gd name="connsiteX171" fmla="*/ 1409461 w 1422125"/>
              <a:gd name="connsiteY171" fmla="*/ 418259 h 127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422125" h="1278553">
                <a:moveTo>
                  <a:pt x="1409461" y="418259"/>
                </a:moveTo>
                <a:cubicBezTo>
                  <a:pt x="1419846" y="401275"/>
                  <a:pt x="1413894" y="388820"/>
                  <a:pt x="1422125" y="366551"/>
                </a:cubicBezTo>
                <a:cubicBezTo>
                  <a:pt x="1419592" y="367306"/>
                  <a:pt x="1417186" y="374477"/>
                  <a:pt x="1418453" y="354851"/>
                </a:cubicBezTo>
                <a:cubicBezTo>
                  <a:pt x="1417566" y="353495"/>
                  <a:pt x="1416803" y="352064"/>
                  <a:pt x="1416173" y="350573"/>
                </a:cubicBezTo>
                <a:cubicBezTo>
                  <a:pt x="1416173" y="349944"/>
                  <a:pt x="1416173" y="349693"/>
                  <a:pt x="1416173" y="349189"/>
                </a:cubicBezTo>
                <a:lnTo>
                  <a:pt x="1416173" y="350322"/>
                </a:lnTo>
                <a:cubicBezTo>
                  <a:pt x="1416173" y="349441"/>
                  <a:pt x="1416173" y="349315"/>
                  <a:pt x="1416173" y="350322"/>
                </a:cubicBezTo>
                <a:cubicBezTo>
                  <a:pt x="1415552" y="353864"/>
                  <a:pt x="1414217" y="357244"/>
                  <a:pt x="1412247" y="360261"/>
                </a:cubicBezTo>
                <a:cubicBezTo>
                  <a:pt x="1411109" y="358071"/>
                  <a:pt x="1410258" y="355746"/>
                  <a:pt x="1409715" y="353341"/>
                </a:cubicBezTo>
                <a:cubicBezTo>
                  <a:pt x="1412374" y="326543"/>
                  <a:pt x="1414274" y="303017"/>
                  <a:pt x="1405029" y="291316"/>
                </a:cubicBezTo>
                <a:cubicBezTo>
                  <a:pt x="1410474" y="288423"/>
                  <a:pt x="1414147" y="261499"/>
                  <a:pt x="1417693" y="288171"/>
                </a:cubicBezTo>
                <a:lnTo>
                  <a:pt x="1417693" y="263009"/>
                </a:lnTo>
                <a:cubicBezTo>
                  <a:pt x="1421098" y="247644"/>
                  <a:pt x="1421784" y="231806"/>
                  <a:pt x="1419719" y="216207"/>
                </a:cubicBezTo>
                <a:cubicBezTo>
                  <a:pt x="1420985" y="204507"/>
                  <a:pt x="1413387" y="186768"/>
                  <a:pt x="1417819" y="196958"/>
                </a:cubicBezTo>
                <a:lnTo>
                  <a:pt x="1414400" y="158209"/>
                </a:lnTo>
                <a:lnTo>
                  <a:pt x="1415793" y="158209"/>
                </a:lnTo>
                <a:cubicBezTo>
                  <a:pt x="1415793" y="139966"/>
                  <a:pt x="1413894" y="120465"/>
                  <a:pt x="1412754" y="101594"/>
                </a:cubicBezTo>
                <a:lnTo>
                  <a:pt x="1412754" y="94297"/>
                </a:lnTo>
                <a:lnTo>
                  <a:pt x="1412754" y="85238"/>
                </a:lnTo>
                <a:cubicBezTo>
                  <a:pt x="1412754" y="77522"/>
                  <a:pt x="1412754" y="69722"/>
                  <a:pt x="1412754" y="61838"/>
                </a:cubicBezTo>
                <a:cubicBezTo>
                  <a:pt x="1412754" y="45985"/>
                  <a:pt x="1414020" y="29504"/>
                  <a:pt x="1416173" y="10381"/>
                </a:cubicBezTo>
                <a:lnTo>
                  <a:pt x="1408828" y="9249"/>
                </a:lnTo>
                <a:cubicBezTo>
                  <a:pt x="1397431" y="10003"/>
                  <a:pt x="1386160" y="10758"/>
                  <a:pt x="1373623" y="11136"/>
                </a:cubicBezTo>
                <a:cubicBezTo>
                  <a:pt x="1367291" y="11136"/>
                  <a:pt x="1360959" y="11136"/>
                  <a:pt x="1353361" y="11136"/>
                </a:cubicBezTo>
                <a:lnTo>
                  <a:pt x="1342343" y="12394"/>
                </a:lnTo>
                <a:lnTo>
                  <a:pt x="1336391" y="12394"/>
                </a:lnTo>
                <a:lnTo>
                  <a:pt x="1332338" y="12394"/>
                </a:lnTo>
                <a:lnTo>
                  <a:pt x="1328159" y="7487"/>
                </a:lnTo>
                <a:cubicBezTo>
                  <a:pt x="1311570" y="9123"/>
                  <a:pt x="1278264" y="2581"/>
                  <a:pt x="1271172" y="7487"/>
                </a:cubicBezTo>
                <a:cubicBezTo>
                  <a:pt x="1252936" y="-6478"/>
                  <a:pt x="1190377" y="3839"/>
                  <a:pt x="1160997" y="1448"/>
                </a:cubicBezTo>
                <a:lnTo>
                  <a:pt x="1159857" y="7865"/>
                </a:lnTo>
                <a:cubicBezTo>
                  <a:pt x="1138380" y="8014"/>
                  <a:pt x="1116934" y="9527"/>
                  <a:pt x="1095651" y="12394"/>
                </a:cubicBezTo>
                <a:lnTo>
                  <a:pt x="1097171" y="17930"/>
                </a:lnTo>
                <a:cubicBezTo>
                  <a:pt x="1075642" y="22585"/>
                  <a:pt x="1041830" y="14029"/>
                  <a:pt x="1007764" y="14533"/>
                </a:cubicBezTo>
                <a:cubicBezTo>
                  <a:pt x="1010170" y="12394"/>
                  <a:pt x="1018782" y="13023"/>
                  <a:pt x="1024860" y="14533"/>
                </a:cubicBezTo>
                <a:cubicBezTo>
                  <a:pt x="984209" y="1952"/>
                  <a:pt x="939126" y="23843"/>
                  <a:pt x="902274" y="14533"/>
                </a:cubicBezTo>
                <a:cubicBezTo>
                  <a:pt x="894953" y="16319"/>
                  <a:pt x="887306" y="16319"/>
                  <a:pt x="879986" y="14533"/>
                </a:cubicBezTo>
                <a:lnTo>
                  <a:pt x="882265" y="14533"/>
                </a:lnTo>
                <a:lnTo>
                  <a:pt x="878466" y="14533"/>
                </a:lnTo>
                <a:lnTo>
                  <a:pt x="865802" y="11513"/>
                </a:lnTo>
                <a:cubicBezTo>
                  <a:pt x="869290" y="12844"/>
                  <a:pt x="872893" y="13855"/>
                  <a:pt x="876567" y="14533"/>
                </a:cubicBezTo>
                <a:cubicBezTo>
                  <a:pt x="867184" y="14384"/>
                  <a:pt x="857800" y="14720"/>
                  <a:pt x="848453" y="15539"/>
                </a:cubicBezTo>
                <a:lnTo>
                  <a:pt x="843514" y="9500"/>
                </a:lnTo>
                <a:lnTo>
                  <a:pt x="841108" y="9500"/>
                </a:lnTo>
                <a:cubicBezTo>
                  <a:pt x="830850" y="7361"/>
                  <a:pt x="832876" y="12394"/>
                  <a:pt x="838322" y="16923"/>
                </a:cubicBezTo>
                <a:cubicBezTo>
                  <a:pt x="833571" y="17751"/>
                  <a:pt x="828907" y="19014"/>
                  <a:pt x="824391" y="20697"/>
                </a:cubicBezTo>
                <a:cubicBezTo>
                  <a:pt x="816033" y="10884"/>
                  <a:pt x="796784" y="23968"/>
                  <a:pt x="785260" y="13526"/>
                </a:cubicBezTo>
                <a:cubicBezTo>
                  <a:pt x="778675" y="18181"/>
                  <a:pt x="739037" y="17552"/>
                  <a:pt x="728653" y="26107"/>
                </a:cubicBezTo>
                <a:cubicBezTo>
                  <a:pt x="717527" y="23968"/>
                  <a:pt x="706092" y="23968"/>
                  <a:pt x="694967" y="26107"/>
                </a:cubicBezTo>
                <a:lnTo>
                  <a:pt x="690028" y="18433"/>
                </a:lnTo>
                <a:lnTo>
                  <a:pt x="664700" y="28749"/>
                </a:lnTo>
                <a:cubicBezTo>
                  <a:pt x="649124" y="24094"/>
                  <a:pt x="642665" y="21326"/>
                  <a:pt x="658115" y="15413"/>
                </a:cubicBezTo>
                <a:cubicBezTo>
                  <a:pt x="620757" y="24472"/>
                  <a:pt x="627849" y="18810"/>
                  <a:pt x="596062" y="27994"/>
                </a:cubicBezTo>
                <a:lnTo>
                  <a:pt x="597582" y="22962"/>
                </a:lnTo>
                <a:cubicBezTo>
                  <a:pt x="586311" y="22962"/>
                  <a:pt x="568202" y="29882"/>
                  <a:pt x="561237" y="25730"/>
                </a:cubicBezTo>
                <a:cubicBezTo>
                  <a:pt x="535909" y="16294"/>
                  <a:pt x="435611" y="24472"/>
                  <a:pt x="370519" y="15665"/>
                </a:cubicBezTo>
                <a:cubicBezTo>
                  <a:pt x="383183" y="30259"/>
                  <a:pt x="340126" y="9123"/>
                  <a:pt x="337593" y="20446"/>
                </a:cubicBezTo>
                <a:cubicBezTo>
                  <a:pt x="333794" y="16923"/>
                  <a:pt x="324929" y="15036"/>
                  <a:pt x="335187" y="12016"/>
                </a:cubicBezTo>
                <a:cubicBezTo>
                  <a:pt x="302008" y="15413"/>
                  <a:pt x="285291" y="6481"/>
                  <a:pt x="262243" y="16042"/>
                </a:cubicBezTo>
                <a:cubicBezTo>
                  <a:pt x="258444" y="12646"/>
                  <a:pt x="269462" y="11010"/>
                  <a:pt x="266042" y="8997"/>
                </a:cubicBezTo>
                <a:cubicBezTo>
                  <a:pt x="263383" y="9752"/>
                  <a:pt x="255405" y="11891"/>
                  <a:pt x="251986" y="9878"/>
                </a:cubicBezTo>
                <a:cubicBezTo>
                  <a:pt x="248566" y="7865"/>
                  <a:pt x="256798" y="6984"/>
                  <a:pt x="262117" y="5474"/>
                </a:cubicBezTo>
                <a:cubicBezTo>
                  <a:pt x="228178" y="6103"/>
                  <a:pt x="224125" y="16671"/>
                  <a:pt x="222225" y="26736"/>
                </a:cubicBezTo>
                <a:cubicBezTo>
                  <a:pt x="209837" y="21779"/>
                  <a:pt x="195850" y="22706"/>
                  <a:pt x="184234" y="29253"/>
                </a:cubicBezTo>
                <a:cubicBezTo>
                  <a:pt x="178282" y="25981"/>
                  <a:pt x="168277" y="22585"/>
                  <a:pt x="189299" y="21326"/>
                </a:cubicBezTo>
                <a:cubicBezTo>
                  <a:pt x="177522" y="21326"/>
                  <a:pt x="116736" y="16546"/>
                  <a:pt x="115596" y="24598"/>
                </a:cubicBezTo>
                <a:cubicBezTo>
                  <a:pt x="108867" y="23105"/>
                  <a:pt x="101876" y="23234"/>
                  <a:pt x="95207" y="24975"/>
                </a:cubicBezTo>
                <a:lnTo>
                  <a:pt x="61521" y="24975"/>
                </a:lnTo>
                <a:cubicBezTo>
                  <a:pt x="51770" y="24975"/>
                  <a:pt x="42019" y="24975"/>
                  <a:pt x="25303" y="24975"/>
                </a:cubicBezTo>
                <a:lnTo>
                  <a:pt x="36067" y="26359"/>
                </a:lnTo>
                <a:cubicBezTo>
                  <a:pt x="33615" y="29772"/>
                  <a:pt x="29497" y="31601"/>
                  <a:pt x="25303" y="31140"/>
                </a:cubicBezTo>
                <a:cubicBezTo>
                  <a:pt x="25303" y="40827"/>
                  <a:pt x="22517" y="50137"/>
                  <a:pt x="23276" y="68002"/>
                </a:cubicBezTo>
                <a:lnTo>
                  <a:pt x="22263" y="66870"/>
                </a:lnTo>
                <a:cubicBezTo>
                  <a:pt x="19713" y="79835"/>
                  <a:pt x="19031" y="93093"/>
                  <a:pt x="20237" y="106249"/>
                </a:cubicBezTo>
                <a:cubicBezTo>
                  <a:pt x="21373" y="117597"/>
                  <a:pt x="20473" y="129056"/>
                  <a:pt x="17578" y="140092"/>
                </a:cubicBezTo>
                <a:lnTo>
                  <a:pt x="23656" y="137450"/>
                </a:lnTo>
                <a:cubicBezTo>
                  <a:pt x="36320" y="141853"/>
                  <a:pt x="15931" y="179471"/>
                  <a:pt x="20997" y="207023"/>
                </a:cubicBezTo>
                <a:lnTo>
                  <a:pt x="24416" y="197084"/>
                </a:lnTo>
                <a:cubicBezTo>
                  <a:pt x="28849" y="212056"/>
                  <a:pt x="6687" y="238853"/>
                  <a:pt x="5040" y="254202"/>
                </a:cubicBezTo>
                <a:cubicBezTo>
                  <a:pt x="3901" y="257473"/>
                  <a:pt x="3141" y="249044"/>
                  <a:pt x="2381" y="244389"/>
                </a:cubicBezTo>
                <a:cubicBezTo>
                  <a:pt x="-5344" y="283894"/>
                  <a:pt x="10359" y="249547"/>
                  <a:pt x="12132" y="278987"/>
                </a:cubicBezTo>
                <a:cubicBezTo>
                  <a:pt x="7827" y="284397"/>
                  <a:pt x="1241" y="271942"/>
                  <a:pt x="482" y="291568"/>
                </a:cubicBezTo>
                <a:cubicBezTo>
                  <a:pt x="-3064" y="301381"/>
                  <a:pt x="14412" y="349064"/>
                  <a:pt x="6180" y="376113"/>
                </a:cubicBezTo>
                <a:cubicBezTo>
                  <a:pt x="9473" y="370074"/>
                  <a:pt x="12765" y="364161"/>
                  <a:pt x="15298" y="377874"/>
                </a:cubicBezTo>
                <a:cubicBezTo>
                  <a:pt x="16438" y="398885"/>
                  <a:pt x="2634" y="434615"/>
                  <a:pt x="13145" y="453361"/>
                </a:cubicBezTo>
                <a:cubicBezTo>
                  <a:pt x="12259" y="456003"/>
                  <a:pt x="11372" y="457009"/>
                  <a:pt x="10613" y="457135"/>
                </a:cubicBezTo>
                <a:cubicBezTo>
                  <a:pt x="13272" y="473239"/>
                  <a:pt x="15045" y="509221"/>
                  <a:pt x="20744" y="518908"/>
                </a:cubicBezTo>
                <a:cubicBezTo>
                  <a:pt x="-278" y="533754"/>
                  <a:pt x="30875" y="618550"/>
                  <a:pt x="11499" y="618173"/>
                </a:cubicBezTo>
                <a:lnTo>
                  <a:pt x="12639" y="667868"/>
                </a:lnTo>
                <a:lnTo>
                  <a:pt x="10613" y="666610"/>
                </a:lnTo>
                <a:cubicBezTo>
                  <a:pt x="8569" y="684901"/>
                  <a:pt x="11317" y="703406"/>
                  <a:pt x="18591" y="720331"/>
                </a:cubicBezTo>
                <a:cubicBezTo>
                  <a:pt x="17324" y="727628"/>
                  <a:pt x="15551" y="722344"/>
                  <a:pt x="14538" y="721715"/>
                </a:cubicBezTo>
                <a:cubicBezTo>
                  <a:pt x="9632" y="751541"/>
                  <a:pt x="11844" y="782094"/>
                  <a:pt x="20997" y="810915"/>
                </a:cubicBezTo>
                <a:lnTo>
                  <a:pt x="14792" y="814941"/>
                </a:lnTo>
                <a:cubicBezTo>
                  <a:pt x="18464" y="825383"/>
                  <a:pt x="4914" y="881495"/>
                  <a:pt x="12259" y="926661"/>
                </a:cubicBezTo>
                <a:cubicBezTo>
                  <a:pt x="11499" y="926661"/>
                  <a:pt x="10359" y="925277"/>
                  <a:pt x="9473" y="921754"/>
                </a:cubicBezTo>
                <a:cubicBezTo>
                  <a:pt x="16818" y="972079"/>
                  <a:pt x="-8003" y="1043288"/>
                  <a:pt x="14918" y="1061908"/>
                </a:cubicBezTo>
                <a:lnTo>
                  <a:pt x="20490" y="1095499"/>
                </a:lnTo>
                <a:cubicBezTo>
                  <a:pt x="22263" y="1052094"/>
                  <a:pt x="30368" y="1101915"/>
                  <a:pt x="34167" y="1084050"/>
                </a:cubicBezTo>
                <a:cubicBezTo>
                  <a:pt x="35560" y="1101161"/>
                  <a:pt x="27329" y="1128210"/>
                  <a:pt x="26189" y="1107199"/>
                </a:cubicBezTo>
                <a:lnTo>
                  <a:pt x="27329" y="1103928"/>
                </a:lnTo>
                <a:cubicBezTo>
                  <a:pt x="15425" y="1096254"/>
                  <a:pt x="23023" y="1157901"/>
                  <a:pt x="14665" y="1156643"/>
                </a:cubicBezTo>
                <a:lnTo>
                  <a:pt x="14665" y="1180044"/>
                </a:lnTo>
                <a:cubicBezTo>
                  <a:pt x="14665" y="1188222"/>
                  <a:pt x="14665" y="1196273"/>
                  <a:pt x="14665" y="1204451"/>
                </a:cubicBezTo>
                <a:cubicBezTo>
                  <a:pt x="14665" y="1226845"/>
                  <a:pt x="13779" y="1249240"/>
                  <a:pt x="13399" y="1271382"/>
                </a:cubicBezTo>
                <a:lnTo>
                  <a:pt x="71019" y="1272892"/>
                </a:lnTo>
                <a:lnTo>
                  <a:pt x="114836" y="1274402"/>
                </a:lnTo>
                <a:cubicBezTo>
                  <a:pt x="140924" y="1275408"/>
                  <a:pt x="166758" y="1276163"/>
                  <a:pt x="192339" y="1276289"/>
                </a:cubicBezTo>
                <a:lnTo>
                  <a:pt x="182968" y="1267105"/>
                </a:lnTo>
                <a:lnTo>
                  <a:pt x="211081" y="1267105"/>
                </a:lnTo>
                <a:cubicBezTo>
                  <a:pt x="218426" y="1269244"/>
                  <a:pt x="220959" y="1274276"/>
                  <a:pt x="200950" y="1273899"/>
                </a:cubicBezTo>
                <a:cubicBezTo>
                  <a:pt x="212737" y="1276372"/>
                  <a:pt x="225029" y="1274110"/>
                  <a:pt x="235143" y="1267608"/>
                </a:cubicBezTo>
                <a:cubicBezTo>
                  <a:pt x="274274" y="1271257"/>
                  <a:pt x="219819" y="1278302"/>
                  <a:pt x="231850" y="1278554"/>
                </a:cubicBezTo>
                <a:lnTo>
                  <a:pt x="248186" y="1277799"/>
                </a:lnTo>
                <a:lnTo>
                  <a:pt x="244514" y="1276792"/>
                </a:lnTo>
                <a:cubicBezTo>
                  <a:pt x="256378" y="1271285"/>
                  <a:pt x="269430" y="1268778"/>
                  <a:pt x="282505" y="1269495"/>
                </a:cubicBezTo>
                <a:cubicBezTo>
                  <a:pt x="297829" y="1271257"/>
                  <a:pt x="290357" y="1275157"/>
                  <a:pt x="296436" y="1275534"/>
                </a:cubicBezTo>
                <a:cubicBezTo>
                  <a:pt x="296436" y="1275534"/>
                  <a:pt x="298335" y="1276415"/>
                  <a:pt x="305554" y="1275534"/>
                </a:cubicBezTo>
                <a:lnTo>
                  <a:pt x="340886" y="1276289"/>
                </a:lnTo>
                <a:lnTo>
                  <a:pt x="326829" y="1268992"/>
                </a:lnTo>
                <a:cubicBezTo>
                  <a:pt x="342405" y="1265469"/>
                  <a:pt x="360008" y="1268992"/>
                  <a:pt x="343672" y="1261192"/>
                </a:cubicBezTo>
                <a:cubicBezTo>
                  <a:pt x="367733" y="1273773"/>
                  <a:pt x="475629" y="1265721"/>
                  <a:pt x="490319" y="1269621"/>
                </a:cubicBezTo>
                <a:cubicBezTo>
                  <a:pt x="513526" y="1265013"/>
                  <a:pt x="537246" y="1263490"/>
                  <a:pt x="560857" y="1265092"/>
                </a:cubicBezTo>
                <a:cubicBezTo>
                  <a:pt x="554145" y="1263582"/>
                  <a:pt x="550219" y="1255405"/>
                  <a:pt x="573521" y="1256411"/>
                </a:cubicBezTo>
                <a:cubicBezTo>
                  <a:pt x="565036" y="1273270"/>
                  <a:pt x="615818" y="1263708"/>
                  <a:pt x="634560" y="1275912"/>
                </a:cubicBezTo>
                <a:cubicBezTo>
                  <a:pt x="617844" y="1267860"/>
                  <a:pt x="700412" y="1273899"/>
                  <a:pt x="674198" y="1262450"/>
                </a:cubicBezTo>
                <a:cubicBezTo>
                  <a:pt x="693447" y="1263834"/>
                  <a:pt x="675338" y="1268740"/>
                  <a:pt x="690028" y="1272766"/>
                </a:cubicBezTo>
                <a:cubicBezTo>
                  <a:pt x="735998" y="1266224"/>
                  <a:pt x="791339" y="1276918"/>
                  <a:pt x="848200" y="1274779"/>
                </a:cubicBezTo>
                <a:cubicBezTo>
                  <a:pt x="849086" y="1272515"/>
                  <a:pt x="839588" y="1269118"/>
                  <a:pt x="851745" y="1265847"/>
                </a:cubicBezTo>
                <a:lnTo>
                  <a:pt x="881759" y="1276918"/>
                </a:lnTo>
                <a:cubicBezTo>
                  <a:pt x="893030" y="1275912"/>
                  <a:pt x="892143" y="1264337"/>
                  <a:pt x="912659" y="1271886"/>
                </a:cubicBezTo>
                <a:cubicBezTo>
                  <a:pt x="909746" y="1269999"/>
                  <a:pt x="905440" y="1267231"/>
                  <a:pt x="912659" y="1266476"/>
                </a:cubicBezTo>
                <a:cubicBezTo>
                  <a:pt x="1024100" y="1277296"/>
                  <a:pt x="1140608" y="1257669"/>
                  <a:pt x="1253316" y="1277925"/>
                </a:cubicBezTo>
                <a:cubicBezTo>
                  <a:pt x="1237993" y="1273647"/>
                  <a:pt x="1248251" y="1273144"/>
                  <a:pt x="1259901" y="1273018"/>
                </a:cubicBezTo>
                <a:cubicBezTo>
                  <a:pt x="1252303" y="1272012"/>
                  <a:pt x="1259901" y="1267608"/>
                  <a:pt x="1258635" y="1264589"/>
                </a:cubicBezTo>
                <a:lnTo>
                  <a:pt x="1305998" y="1272892"/>
                </a:lnTo>
                <a:cubicBezTo>
                  <a:pt x="1313216" y="1265847"/>
                  <a:pt x="1343989" y="1270250"/>
                  <a:pt x="1356653" y="1267105"/>
                </a:cubicBezTo>
                <a:lnTo>
                  <a:pt x="1359059" y="1267105"/>
                </a:lnTo>
                <a:cubicBezTo>
                  <a:pt x="1368177" y="1267105"/>
                  <a:pt x="1377295" y="1267105"/>
                  <a:pt x="1393505" y="1267105"/>
                </a:cubicBezTo>
                <a:lnTo>
                  <a:pt x="1383374" y="1265847"/>
                </a:lnTo>
                <a:cubicBezTo>
                  <a:pt x="1385615" y="1262599"/>
                  <a:pt x="1389425" y="1260779"/>
                  <a:pt x="1393378" y="1261066"/>
                </a:cubicBezTo>
                <a:cubicBezTo>
                  <a:pt x="1393378" y="1252008"/>
                  <a:pt x="1395531" y="1242823"/>
                  <a:pt x="1394898" y="1226342"/>
                </a:cubicBezTo>
                <a:lnTo>
                  <a:pt x="1395784" y="1227349"/>
                </a:lnTo>
                <a:cubicBezTo>
                  <a:pt x="1398240" y="1214924"/>
                  <a:pt x="1398880" y="1202212"/>
                  <a:pt x="1397684" y="1189605"/>
                </a:cubicBezTo>
                <a:cubicBezTo>
                  <a:pt x="1396616" y="1178930"/>
                  <a:pt x="1397474" y="1168151"/>
                  <a:pt x="1400217" y="1157775"/>
                </a:cubicBezTo>
                <a:lnTo>
                  <a:pt x="1394518" y="1160166"/>
                </a:lnTo>
                <a:cubicBezTo>
                  <a:pt x="1381854" y="1156014"/>
                  <a:pt x="1401736" y="1120535"/>
                  <a:pt x="1397051" y="1094493"/>
                </a:cubicBezTo>
                <a:lnTo>
                  <a:pt x="1393758" y="1103928"/>
                </a:lnTo>
                <a:cubicBezTo>
                  <a:pt x="1389579" y="1089712"/>
                  <a:pt x="1410348" y="1064298"/>
                  <a:pt x="1411867" y="1050081"/>
                </a:cubicBezTo>
                <a:cubicBezTo>
                  <a:pt x="1413007" y="1046936"/>
                  <a:pt x="1413640" y="1054988"/>
                  <a:pt x="1414400" y="1059265"/>
                </a:cubicBezTo>
                <a:cubicBezTo>
                  <a:pt x="1421619" y="1021522"/>
                  <a:pt x="1406929" y="1054485"/>
                  <a:pt x="1405282" y="1026681"/>
                </a:cubicBezTo>
                <a:cubicBezTo>
                  <a:pt x="1409208" y="1021522"/>
                  <a:pt x="1415413" y="1033223"/>
                  <a:pt x="1416173" y="1014099"/>
                </a:cubicBezTo>
                <a:cubicBezTo>
                  <a:pt x="1419466" y="1004789"/>
                  <a:pt x="1403509" y="959749"/>
                  <a:pt x="1410854" y="934335"/>
                </a:cubicBezTo>
                <a:cubicBezTo>
                  <a:pt x="1407688" y="939871"/>
                  <a:pt x="1404649" y="945532"/>
                  <a:pt x="1402370" y="932574"/>
                </a:cubicBezTo>
                <a:cubicBezTo>
                  <a:pt x="1401230" y="912822"/>
                  <a:pt x="1414020" y="879104"/>
                  <a:pt x="1404269" y="861239"/>
                </a:cubicBezTo>
                <a:cubicBezTo>
                  <a:pt x="1405156" y="858723"/>
                  <a:pt x="1405915" y="857717"/>
                  <a:pt x="1406675" y="857591"/>
                </a:cubicBezTo>
                <a:cubicBezTo>
                  <a:pt x="1404142" y="842494"/>
                  <a:pt x="1402496" y="808525"/>
                  <a:pt x="1397304" y="799340"/>
                </a:cubicBezTo>
                <a:cubicBezTo>
                  <a:pt x="1416806" y="785375"/>
                  <a:pt x="1387680" y="705360"/>
                  <a:pt x="1405789" y="705737"/>
                </a:cubicBezTo>
                <a:lnTo>
                  <a:pt x="1404776" y="659187"/>
                </a:lnTo>
                <a:lnTo>
                  <a:pt x="1406675" y="660445"/>
                </a:lnTo>
                <a:cubicBezTo>
                  <a:pt x="1408563" y="643312"/>
                  <a:pt x="1405990" y="625983"/>
                  <a:pt x="1399204" y="610121"/>
                </a:cubicBezTo>
                <a:cubicBezTo>
                  <a:pt x="1400470" y="603201"/>
                  <a:pt x="1402116" y="608234"/>
                  <a:pt x="1403003" y="608863"/>
                </a:cubicBezTo>
                <a:cubicBezTo>
                  <a:pt x="1405805" y="589925"/>
                  <a:pt x="1405805" y="570682"/>
                  <a:pt x="1403003" y="551745"/>
                </a:cubicBezTo>
                <a:cubicBezTo>
                  <a:pt x="1407113" y="548090"/>
                  <a:pt x="1410655" y="543850"/>
                  <a:pt x="1413514" y="539164"/>
                </a:cubicBezTo>
                <a:cubicBezTo>
                  <a:pt x="1411361" y="539164"/>
                  <a:pt x="1409335" y="539164"/>
                  <a:pt x="1406295" y="519915"/>
                </a:cubicBezTo>
                <a:cubicBezTo>
                  <a:pt x="1404776" y="523437"/>
                  <a:pt x="1403129" y="535264"/>
                  <a:pt x="1401103" y="542938"/>
                </a:cubicBezTo>
                <a:cubicBezTo>
                  <a:pt x="1399963" y="537780"/>
                  <a:pt x="1398570" y="531992"/>
                  <a:pt x="1396798" y="525073"/>
                </a:cubicBezTo>
                <a:lnTo>
                  <a:pt x="1402623" y="521299"/>
                </a:lnTo>
                <a:cubicBezTo>
                  <a:pt x="1399583" y="512366"/>
                  <a:pt x="1409588" y="468081"/>
                  <a:pt x="1406422" y="428073"/>
                </a:cubicBezTo>
                <a:cubicBezTo>
                  <a:pt x="1411047" y="443612"/>
                  <a:pt x="1412932" y="459829"/>
                  <a:pt x="1411994" y="476007"/>
                </a:cubicBezTo>
                <a:cubicBezTo>
                  <a:pt x="1419592" y="465313"/>
                  <a:pt x="1411108" y="470597"/>
                  <a:pt x="1420099" y="453990"/>
                </a:cubicBezTo>
                <a:cubicBezTo>
                  <a:pt x="1409588" y="469339"/>
                  <a:pt x="1421112" y="395236"/>
                  <a:pt x="1409461" y="418259"/>
                </a:cubicBezTo>
                <a:close/>
              </a:path>
            </a:pathLst>
          </a:custGeom>
          <a:solidFill>
            <a:srgbClr val="A6D220"/>
          </a:solidFill>
          <a:ln w="12587" cap="flat">
            <a:noFill/>
            <a:prstDash val="solid"/>
            <a:miter/>
          </a:ln>
        </p:spPr>
        <p:txBody>
          <a:bodyPr rtlCol="0" anchor="ctr"/>
          <a:lstStyle/>
          <a:p>
            <a:pPr algn="ctr">
              <a:lnSpc>
                <a:spcPct val="110000"/>
              </a:lnSpc>
            </a:pPr>
            <a:r>
              <a:rPr lang="en-US" dirty="0">
                <a:latin typeface="Comic Sans MS" panose="030F0902030302020204" pitchFamily="66" charset="0"/>
              </a:rPr>
              <a:t>You sign up for swim lessons.</a:t>
            </a:r>
          </a:p>
        </p:txBody>
      </p:sp>
      <p:sp>
        <p:nvSpPr>
          <p:cNvPr id="65" name="Freeform 64">
            <a:extLst>
              <a:ext uri="{FF2B5EF4-FFF2-40B4-BE49-F238E27FC236}">
                <a16:creationId xmlns:a16="http://schemas.microsoft.com/office/drawing/2014/main" id="{DAE87049-B3A0-2546-B47F-D60F33781525}"/>
              </a:ext>
            </a:extLst>
          </p:cNvPr>
          <p:cNvSpPr/>
          <p:nvPr/>
        </p:nvSpPr>
        <p:spPr>
          <a:xfrm>
            <a:off x="8726868" y="4026913"/>
            <a:ext cx="1421174" cy="1514160"/>
          </a:xfrm>
          <a:custGeom>
            <a:avLst/>
            <a:gdLst>
              <a:gd name="connsiteX0" fmla="*/ 1287650 w 1299218"/>
              <a:gd name="connsiteY0" fmla="*/ 447235 h 1367127"/>
              <a:gd name="connsiteX1" fmla="*/ 1299219 w 1299218"/>
              <a:gd name="connsiteY1" fmla="*/ 391945 h 1367127"/>
              <a:gd name="connsiteX2" fmla="*/ 1295864 w 1299218"/>
              <a:gd name="connsiteY2" fmla="*/ 379434 h 1367127"/>
              <a:gd name="connsiteX3" fmla="*/ 1293781 w 1299218"/>
              <a:gd name="connsiteY3" fmla="*/ 374860 h 1367127"/>
              <a:gd name="connsiteX4" fmla="*/ 1293781 w 1299218"/>
              <a:gd name="connsiteY4" fmla="*/ 373380 h 1367127"/>
              <a:gd name="connsiteX5" fmla="*/ 1293781 w 1299218"/>
              <a:gd name="connsiteY5" fmla="*/ 374591 h 1367127"/>
              <a:gd name="connsiteX6" fmla="*/ 1293781 w 1299218"/>
              <a:gd name="connsiteY6" fmla="*/ 374591 h 1367127"/>
              <a:gd name="connsiteX7" fmla="*/ 1290195 w 1299218"/>
              <a:gd name="connsiteY7" fmla="*/ 385219 h 1367127"/>
              <a:gd name="connsiteX8" fmla="*/ 1287881 w 1299218"/>
              <a:gd name="connsiteY8" fmla="*/ 377820 h 1367127"/>
              <a:gd name="connsiteX9" fmla="*/ 1283600 w 1299218"/>
              <a:gd name="connsiteY9" fmla="*/ 311498 h 1367127"/>
              <a:gd name="connsiteX10" fmla="*/ 1295170 w 1299218"/>
              <a:gd name="connsiteY10" fmla="*/ 308135 h 1367127"/>
              <a:gd name="connsiteX11" fmla="*/ 1295170 w 1299218"/>
              <a:gd name="connsiteY11" fmla="*/ 281229 h 1367127"/>
              <a:gd name="connsiteX12" fmla="*/ 1297021 w 1299218"/>
              <a:gd name="connsiteY12" fmla="*/ 231186 h 1367127"/>
              <a:gd name="connsiteX13" fmla="*/ 1295285 w 1299218"/>
              <a:gd name="connsiteY13" fmla="*/ 210603 h 1367127"/>
              <a:gd name="connsiteX14" fmla="*/ 1292162 w 1299218"/>
              <a:gd name="connsiteY14" fmla="*/ 169169 h 1367127"/>
              <a:gd name="connsiteX15" fmla="*/ 1293434 w 1299218"/>
              <a:gd name="connsiteY15" fmla="*/ 169169 h 1367127"/>
              <a:gd name="connsiteX16" fmla="*/ 1290658 w 1299218"/>
              <a:gd name="connsiteY16" fmla="*/ 108632 h 1367127"/>
              <a:gd name="connsiteX17" fmla="*/ 1290658 w 1299218"/>
              <a:gd name="connsiteY17" fmla="*/ 100829 h 1367127"/>
              <a:gd name="connsiteX18" fmla="*/ 1290658 w 1299218"/>
              <a:gd name="connsiteY18" fmla="*/ 91143 h 1367127"/>
              <a:gd name="connsiteX19" fmla="*/ 1290658 w 1299218"/>
              <a:gd name="connsiteY19" fmla="*/ 66121 h 1367127"/>
              <a:gd name="connsiteX20" fmla="*/ 1293781 w 1299218"/>
              <a:gd name="connsiteY20" fmla="*/ 11100 h 1367127"/>
              <a:gd name="connsiteX21" fmla="*/ 1287071 w 1299218"/>
              <a:gd name="connsiteY21" fmla="*/ 9889 h 1367127"/>
              <a:gd name="connsiteX22" fmla="*/ 1254908 w 1299218"/>
              <a:gd name="connsiteY22" fmla="*/ 11907 h 1367127"/>
              <a:gd name="connsiteX23" fmla="*/ 1236397 w 1299218"/>
              <a:gd name="connsiteY23" fmla="*/ 11907 h 1367127"/>
              <a:gd name="connsiteX24" fmla="*/ 1226332 w 1299218"/>
              <a:gd name="connsiteY24" fmla="*/ 13253 h 1367127"/>
              <a:gd name="connsiteX25" fmla="*/ 1220894 w 1299218"/>
              <a:gd name="connsiteY25" fmla="*/ 13253 h 1367127"/>
              <a:gd name="connsiteX26" fmla="*/ 1217192 w 1299218"/>
              <a:gd name="connsiteY26" fmla="*/ 13253 h 1367127"/>
              <a:gd name="connsiteX27" fmla="*/ 1213374 w 1299218"/>
              <a:gd name="connsiteY27" fmla="*/ 8006 h 1367127"/>
              <a:gd name="connsiteX28" fmla="*/ 1161312 w 1299218"/>
              <a:gd name="connsiteY28" fmla="*/ 8006 h 1367127"/>
              <a:gd name="connsiteX29" fmla="*/ 1060658 w 1299218"/>
              <a:gd name="connsiteY29" fmla="*/ 1549 h 1367127"/>
              <a:gd name="connsiteX30" fmla="*/ 1059617 w 1299218"/>
              <a:gd name="connsiteY30" fmla="*/ 8410 h 1367127"/>
              <a:gd name="connsiteX31" fmla="*/ 1000960 w 1299218"/>
              <a:gd name="connsiteY31" fmla="*/ 13253 h 1367127"/>
              <a:gd name="connsiteX32" fmla="*/ 1002349 w 1299218"/>
              <a:gd name="connsiteY32" fmla="*/ 19172 h 1367127"/>
              <a:gd name="connsiteX33" fmla="*/ 920669 w 1299218"/>
              <a:gd name="connsiteY33" fmla="*/ 15539 h 1367127"/>
              <a:gd name="connsiteX34" fmla="*/ 936287 w 1299218"/>
              <a:gd name="connsiteY34" fmla="*/ 15539 h 1367127"/>
              <a:gd name="connsiteX35" fmla="*/ 824296 w 1299218"/>
              <a:gd name="connsiteY35" fmla="*/ 15539 h 1367127"/>
              <a:gd name="connsiteX36" fmla="*/ 803934 w 1299218"/>
              <a:gd name="connsiteY36" fmla="*/ 15539 h 1367127"/>
              <a:gd name="connsiteX37" fmla="*/ 806016 w 1299218"/>
              <a:gd name="connsiteY37" fmla="*/ 15539 h 1367127"/>
              <a:gd name="connsiteX38" fmla="*/ 802545 w 1299218"/>
              <a:gd name="connsiteY38" fmla="*/ 15539 h 1367127"/>
              <a:gd name="connsiteX39" fmla="*/ 790976 w 1299218"/>
              <a:gd name="connsiteY39" fmla="*/ 12311 h 1367127"/>
              <a:gd name="connsiteX40" fmla="*/ 800810 w 1299218"/>
              <a:gd name="connsiteY40" fmla="*/ 15539 h 1367127"/>
              <a:gd name="connsiteX41" fmla="*/ 775126 w 1299218"/>
              <a:gd name="connsiteY41" fmla="*/ 16616 h 1367127"/>
              <a:gd name="connsiteX42" fmla="*/ 770614 w 1299218"/>
              <a:gd name="connsiteY42" fmla="*/ 10158 h 1367127"/>
              <a:gd name="connsiteX43" fmla="*/ 768416 w 1299218"/>
              <a:gd name="connsiteY43" fmla="*/ 10158 h 1367127"/>
              <a:gd name="connsiteX44" fmla="*/ 765870 w 1299218"/>
              <a:gd name="connsiteY44" fmla="*/ 18095 h 1367127"/>
              <a:gd name="connsiteX45" fmla="*/ 753144 w 1299218"/>
              <a:gd name="connsiteY45" fmla="*/ 22131 h 1367127"/>
              <a:gd name="connsiteX46" fmla="*/ 717395 w 1299218"/>
              <a:gd name="connsiteY46" fmla="*/ 14463 h 1367127"/>
              <a:gd name="connsiteX47" fmla="*/ 665680 w 1299218"/>
              <a:gd name="connsiteY47" fmla="*/ 27916 h 1367127"/>
              <a:gd name="connsiteX48" fmla="*/ 634905 w 1299218"/>
              <a:gd name="connsiteY48" fmla="*/ 27916 h 1367127"/>
              <a:gd name="connsiteX49" fmla="*/ 630393 w 1299218"/>
              <a:gd name="connsiteY49" fmla="*/ 19710 h 1367127"/>
              <a:gd name="connsiteX50" fmla="*/ 607254 w 1299218"/>
              <a:gd name="connsiteY50" fmla="*/ 30741 h 1367127"/>
              <a:gd name="connsiteX51" fmla="*/ 601238 w 1299218"/>
              <a:gd name="connsiteY51" fmla="*/ 16481 h 1367127"/>
              <a:gd name="connsiteX52" fmla="*/ 544548 w 1299218"/>
              <a:gd name="connsiteY52" fmla="*/ 29934 h 1367127"/>
              <a:gd name="connsiteX53" fmla="*/ 545936 w 1299218"/>
              <a:gd name="connsiteY53" fmla="*/ 24553 h 1367127"/>
              <a:gd name="connsiteX54" fmla="*/ 512732 w 1299218"/>
              <a:gd name="connsiteY54" fmla="*/ 27512 h 1367127"/>
              <a:gd name="connsiteX55" fmla="*/ 338497 w 1299218"/>
              <a:gd name="connsiteY55" fmla="*/ 16750 h 1367127"/>
              <a:gd name="connsiteX56" fmla="*/ 308417 w 1299218"/>
              <a:gd name="connsiteY56" fmla="*/ 21862 h 1367127"/>
              <a:gd name="connsiteX57" fmla="*/ 306219 w 1299218"/>
              <a:gd name="connsiteY57" fmla="*/ 12849 h 1367127"/>
              <a:gd name="connsiteX58" fmla="*/ 239579 w 1299218"/>
              <a:gd name="connsiteY58" fmla="*/ 17154 h 1367127"/>
              <a:gd name="connsiteX59" fmla="*/ 243050 w 1299218"/>
              <a:gd name="connsiteY59" fmla="*/ 9620 h 1367127"/>
              <a:gd name="connsiteX60" fmla="*/ 230208 w 1299218"/>
              <a:gd name="connsiteY60" fmla="*/ 10562 h 1367127"/>
              <a:gd name="connsiteX61" fmla="*/ 239463 w 1299218"/>
              <a:gd name="connsiteY61" fmla="*/ 5854 h 1367127"/>
              <a:gd name="connsiteX62" fmla="*/ 203020 w 1299218"/>
              <a:gd name="connsiteY62" fmla="*/ 28589 h 1367127"/>
              <a:gd name="connsiteX63" fmla="*/ 168312 w 1299218"/>
              <a:gd name="connsiteY63" fmla="*/ 31279 h 1367127"/>
              <a:gd name="connsiteX64" fmla="*/ 172939 w 1299218"/>
              <a:gd name="connsiteY64" fmla="*/ 22804 h 1367127"/>
              <a:gd name="connsiteX65" fmla="*/ 105606 w 1299218"/>
              <a:gd name="connsiteY65" fmla="*/ 26302 h 1367127"/>
              <a:gd name="connsiteX66" fmla="*/ 86979 w 1299218"/>
              <a:gd name="connsiteY66" fmla="*/ 26705 h 1367127"/>
              <a:gd name="connsiteX67" fmla="*/ 56204 w 1299218"/>
              <a:gd name="connsiteY67" fmla="*/ 26705 h 1367127"/>
              <a:gd name="connsiteX68" fmla="*/ 23116 w 1299218"/>
              <a:gd name="connsiteY68" fmla="*/ 26705 h 1367127"/>
              <a:gd name="connsiteX69" fmla="*/ 32950 w 1299218"/>
              <a:gd name="connsiteY69" fmla="*/ 28185 h 1367127"/>
              <a:gd name="connsiteX70" fmla="*/ 23116 w 1299218"/>
              <a:gd name="connsiteY70" fmla="*/ 33297 h 1367127"/>
              <a:gd name="connsiteX71" fmla="*/ 21265 w 1299218"/>
              <a:gd name="connsiteY71" fmla="*/ 72713 h 1367127"/>
              <a:gd name="connsiteX72" fmla="*/ 20339 w 1299218"/>
              <a:gd name="connsiteY72" fmla="*/ 71503 h 1367127"/>
              <a:gd name="connsiteX73" fmla="*/ 18488 w 1299218"/>
              <a:gd name="connsiteY73" fmla="*/ 113609 h 1367127"/>
              <a:gd name="connsiteX74" fmla="*/ 16059 w 1299218"/>
              <a:gd name="connsiteY74" fmla="*/ 149797 h 1367127"/>
              <a:gd name="connsiteX75" fmla="*/ 21612 w 1299218"/>
              <a:gd name="connsiteY75" fmla="*/ 146972 h 1367127"/>
              <a:gd name="connsiteX76" fmla="*/ 19182 w 1299218"/>
              <a:gd name="connsiteY76" fmla="*/ 221365 h 1367127"/>
              <a:gd name="connsiteX77" fmla="*/ 22306 w 1299218"/>
              <a:gd name="connsiteY77" fmla="*/ 210738 h 1367127"/>
              <a:gd name="connsiteX78" fmla="*/ 4605 w 1299218"/>
              <a:gd name="connsiteY78" fmla="*/ 271813 h 1367127"/>
              <a:gd name="connsiteX79" fmla="*/ 2175 w 1299218"/>
              <a:gd name="connsiteY79" fmla="*/ 261320 h 1367127"/>
              <a:gd name="connsiteX80" fmla="*/ 11084 w 1299218"/>
              <a:gd name="connsiteY80" fmla="*/ 298314 h 1367127"/>
              <a:gd name="connsiteX81" fmla="*/ 440 w 1299218"/>
              <a:gd name="connsiteY81" fmla="*/ 311767 h 1367127"/>
              <a:gd name="connsiteX82" fmla="*/ 5646 w 1299218"/>
              <a:gd name="connsiteY82" fmla="*/ 402169 h 1367127"/>
              <a:gd name="connsiteX83" fmla="*/ 13976 w 1299218"/>
              <a:gd name="connsiteY83" fmla="*/ 404052 h 1367127"/>
              <a:gd name="connsiteX84" fmla="*/ 12009 w 1299218"/>
              <a:gd name="connsiteY84" fmla="*/ 484768 h 1367127"/>
              <a:gd name="connsiteX85" fmla="*/ 9695 w 1299218"/>
              <a:gd name="connsiteY85" fmla="*/ 488804 h 1367127"/>
              <a:gd name="connsiteX86" fmla="*/ 18951 w 1299218"/>
              <a:gd name="connsiteY86" fmla="*/ 554856 h 1367127"/>
              <a:gd name="connsiteX87" fmla="*/ 10505 w 1299218"/>
              <a:gd name="connsiteY87" fmla="*/ 660998 h 1367127"/>
              <a:gd name="connsiteX88" fmla="*/ 11546 w 1299218"/>
              <a:gd name="connsiteY88" fmla="*/ 714136 h 1367127"/>
              <a:gd name="connsiteX89" fmla="*/ 9695 w 1299218"/>
              <a:gd name="connsiteY89" fmla="*/ 712791 h 1367127"/>
              <a:gd name="connsiteX90" fmla="*/ 16984 w 1299218"/>
              <a:gd name="connsiteY90" fmla="*/ 770234 h 1367127"/>
              <a:gd name="connsiteX91" fmla="*/ 13282 w 1299218"/>
              <a:gd name="connsiteY91" fmla="*/ 771713 h 1367127"/>
              <a:gd name="connsiteX92" fmla="*/ 19182 w 1299218"/>
              <a:gd name="connsiteY92" fmla="*/ 867093 h 1367127"/>
              <a:gd name="connsiteX93" fmla="*/ 13513 w 1299218"/>
              <a:gd name="connsiteY93" fmla="*/ 871398 h 1367127"/>
              <a:gd name="connsiteX94" fmla="*/ 11199 w 1299218"/>
              <a:gd name="connsiteY94" fmla="*/ 990857 h 1367127"/>
              <a:gd name="connsiteX95" fmla="*/ 8654 w 1299218"/>
              <a:gd name="connsiteY95" fmla="*/ 985611 h 1367127"/>
              <a:gd name="connsiteX96" fmla="*/ 13629 w 1299218"/>
              <a:gd name="connsiteY96" fmla="*/ 1135473 h 1367127"/>
              <a:gd name="connsiteX97" fmla="*/ 18720 w 1299218"/>
              <a:gd name="connsiteY97" fmla="*/ 1171392 h 1367127"/>
              <a:gd name="connsiteX98" fmla="*/ 31214 w 1299218"/>
              <a:gd name="connsiteY98" fmla="*/ 1159150 h 1367127"/>
              <a:gd name="connsiteX99" fmla="*/ 23926 w 1299218"/>
              <a:gd name="connsiteY99" fmla="*/ 1183903 h 1367127"/>
              <a:gd name="connsiteX100" fmla="*/ 24967 w 1299218"/>
              <a:gd name="connsiteY100" fmla="*/ 1180405 h 1367127"/>
              <a:gd name="connsiteX101" fmla="*/ 13398 w 1299218"/>
              <a:gd name="connsiteY101" fmla="*/ 1236772 h 1367127"/>
              <a:gd name="connsiteX102" fmla="*/ 13398 w 1299218"/>
              <a:gd name="connsiteY102" fmla="*/ 1261794 h 1367127"/>
              <a:gd name="connsiteX103" fmla="*/ 13398 w 1299218"/>
              <a:gd name="connsiteY103" fmla="*/ 1287892 h 1367127"/>
              <a:gd name="connsiteX104" fmla="*/ 12241 w 1299218"/>
              <a:gd name="connsiteY104" fmla="*/ 1359460 h 1367127"/>
              <a:gd name="connsiteX105" fmla="*/ 64881 w 1299218"/>
              <a:gd name="connsiteY105" fmla="*/ 1361074 h 1367127"/>
              <a:gd name="connsiteX106" fmla="*/ 104911 w 1299218"/>
              <a:gd name="connsiteY106" fmla="*/ 1362689 h 1367127"/>
              <a:gd name="connsiteX107" fmla="*/ 175716 w 1299218"/>
              <a:gd name="connsiteY107" fmla="*/ 1364706 h 1367127"/>
              <a:gd name="connsiteX108" fmla="*/ 167155 w 1299218"/>
              <a:gd name="connsiteY108" fmla="*/ 1354886 h 1367127"/>
              <a:gd name="connsiteX109" fmla="*/ 192839 w 1299218"/>
              <a:gd name="connsiteY109" fmla="*/ 1354886 h 1367127"/>
              <a:gd name="connsiteX110" fmla="*/ 183583 w 1299218"/>
              <a:gd name="connsiteY110" fmla="*/ 1362150 h 1367127"/>
              <a:gd name="connsiteX111" fmla="*/ 214821 w 1299218"/>
              <a:gd name="connsiteY111" fmla="*/ 1355424 h 1367127"/>
              <a:gd name="connsiteX112" fmla="*/ 211813 w 1299218"/>
              <a:gd name="connsiteY112" fmla="*/ 1367128 h 1367127"/>
              <a:gd name="connsiteX113" fmla="*/ 226737 w 1299218"/>
              <a:gd name="connsiteY113" fmla="*/ 1366321 h 1367127"/>
              <a:gd name="connsiteX114" fmla="*/ 223382 w 1299218"/>
              <a:gd name="connsiteY114" fmla="*/ 1365245 h 1367127"/>
              <a:gd name="connsiteX115" fmla="*/ 258090 w 1299218"/>
              <a:gd name="connsiteY115" fmla="*/ 1357442 h 1367127"/>
              <a:gd name="connsiteX116" fmla="*/ 270816 w 1299218"/>
              <a:gd name="connsiteY116" fmla="*/ 1363899 h 1367127"/>
              <a:gd name="connsiteX117" fmla="*/ 279146 w 1299218"/>
              <a:gd name="connsiteY117" fmla="*/ 1363899 h 1367127"/>
              <a:gd name="connsiteX118" fmla="*/ 311425 w 1299218"/>
              <a:gd name="connsiteY118" fmla="*/ 1364706 h 1367127"/>
              <a:gd name="connsiteX119" fmla="*/ 298583 w 1299218"/>
              <a:gd name="connsiteY119" fmla="*/ 1356904 h 1367127"/>
              <a:gd name="connsiteX120" fmla="*/ 313970 w 1299218"/>
              <a:gd name="connsiteY120" fmla="*/ 1348563 h 1367127"/>
              <a:gd name="connsiteX121" fmla="*/ 447944 w 1299218"/>
              <a:gd name="connsiteY121" fmla="*/ 1357577 h 1367127"/>
              <a:gd name="connsiteX122" fmla="*/ 512385 w 1299218"/>
              <a:gd name="connsiteY122" fmla="*/ 1352734 h 1367127"/>
              <a:gd name="connsiteX123" fmla="*/ 523955 w 1299218"/>
              <a:gd name="connsiteY123" fmla="*/ 1343451 h 1367127"/>
              <a:gd name="connsiteX124" fmla="*/ 579719 w 1299218"/>
              <a:gd name="connsiteY124" fmla="*/ 1364303 h 1367127"/>
              <a:gd name="connsiteX125" fmla="*/ 615931 w 1299218"/>
              <a:gd name="connsiteY125" fmla="*/ 1349909 h 1367127"/>
              <a:gd name="connsiteX126" fmla="*/ 630393 w 1299218"/>
              <a:gd name="connsiteY126" fmla="*/ 1360940 h 1367127"/>
              <a:gd name="connsiteX127" fmla="*/ 774895 w 1299218"/>
              <a:gd name="connsiteY127" fmla="*/ 1363092 h 1367127"/>
              <a:gd name="connsiteX128" fmla="*/ 778134 w 1299218"/>
              <a:gd name="connsiteY128" fmla="*/ 1353541 h 1367127"/>
              <a:gd name="connsiteX129" fmla="*/ 805553 w 1299218"/>
              <a:gd name="connsiteY129" fmla="*/ 1365379 h 1367127"/>
              <a:gd name="connsiteX130" fmla="*/ 833783 w 1299218"/>
              <a:gd name="connsiteY130" fmla="*/ 1359998 h 1367127"/>
              <a:gd name="connsiteX131" fmla="*/ 833783 w 1299218"/>
              <a:gd name="connsiteY131" fmla="*/ 1354213 h 1367127"/>
              <a:gd name="connsiteX132" fmla="*/ 1144999 w 1299218"/>
              <a:gd name="connsiteY132" fmla="*/ 1366455 h 1367127"/>
              <a:gd name="connsiteX133" fmla="*/ 1151015 w 1299218"/>
              <a:gd name="connsiteY133" fmla="*/ 1361209 h 1367127"/>
              <a:gd name="connsiteX134" fmla="*/ 1149858 w 1299218"/>
              <a:gd name="connsiteY134" fmla="*/ 1352195 h 1367127"/>
              <a:gd name="connsiteX135" fmla="*/ 1193128 w 1299218"/>
              <a:gd name="connsiteY135" fmla="*/ 1361074 h 1367127"/>
              <a:gd name="connsiteX136" fmla="*/ 1239405 w 1299218"/>
              <a:gd name="connsiteY136" fmla="*/ 1354886 h 1367127"/>
              <a:gd name="connsiteX137" fmla="*/ 1241603 w 1299218"/>
              <a:gd name="connsiteY137" fmla="*/ 1354886 h 1367127"/>
              <a:gd name="connsiteX138" fmla="*/ 1273072 w 1299218"/>
              <a:gd name="connsiteY138" fmla="*/ 1354886 h 1367127"/>
              <a:gd name="connsiteX139" fmla="*/ 1263817 w 1299218"/>
              <a:gd name="connsiteY139" fmla="*/ 1353541 h 1367127"/>
              <a:gd name="connsiteX140" fmla="*/ 1272956 w 1299218"/>
              <a:gd name="connsiteY140" fmla="*/ 1348429 h 1367127"/>
              <a:gd name="connsiteX141" fmla="*/ 1274345 w 1299218"/>
              <a:gd name="connsiteY141" fmla="*/ 1311299 h 1367127"/>
              <a:gd name="connsiteX142" fmla="*/ 1275155 w 1299218"/>
              <a:gd name="connsiteY142" fmla="*/ 1312376 h 1367127"/>
              <a:gd name="connsiteX143" fmla="*/ 1276890 w 1299218"/>
              <a:gd name="connsiteY143" fmla="*/ 1272018 h 1367127"/>
              <a:gd name="connsiteX144" fmla="*/ 1279204 w 1299218"/>
              <a:gd name="connsiteY144" fmla="*/ 1237982 h 1367127"/>
              <a:gd name="connsiteX145" fmla="*/ 1273998 w 1299218"/>
              <a:gd name="connsiteY145" fmla="*/ 1240539 h 1367127"/>
              <a:gd name="connsiteX146" fmla="*/ 1276312 w 1299218"/>
              <a:gd name="connsiteY146" fmla="*/ 1170316 h 1367127"/>
              <a:gd name="connsiteX147" fmla="*/ 1273304 w 1299218"/>
              <a:gd name="connsiteY147" fmla="*/ 1180405 h 1367127"/>
              <a:gd name="connsiteX148" fmla="*/ 1289848 w 1299218"/>
              <a:gd name="connsiteY148" fmla="*/ 1122828 h 1367127"/>
              <a:gd name="connsiteX149" fmla="*/ 1292162 w 1299218"/>
              <a:gd name="connsiteY149" fmla="*/ 1132648 h 1367127"/>
              <a:gd name="connsiteX150" fmla="*/ 1283832 w 1299218"/>
              <a:gd name="connsiteY150" fmla="*/ 1097806 h 1367127"/>
              <a:gd name="connsiteX151" fmla="*/ 1293781 w 1299218"/>
              <a:gd name="connsiteY151" fmla="*/ 1084353 h 1367127"/>
              <a:gd name="connsiteX152" fmla="*/ 1288922 w 1299218"/>
              <a:gd name="connsiteY152" fmla="*/ 999063 h 1367127"/>
              <a:gd name="connsiteX153" fmla="*/ 1281171 w 1299218"/>
              <a:gd name="connsiteY153" fmla="*/ 997180 h 1367127"/>
              <a:gd name="connsiteX154" fmla="*/ 1282906 w 1299218"/>
              <a:gd name="connsiteY154" fmla="*/ 920903 h 1367127"/>
              <a:gd name="connsiteX155" fmla="*/ 1285104 w 1299218"/>
              <a:gd name="connsiteY155" fmla="*/ 917002 h 1367127"/>
              <a:gd name="connsiteX156" fmla="*/ 1276543 w 1299218"/>
              <a:gd name="connsiteY156" fmla="*/ 854716 h 1367127"/>
              <a:gd name="connsiteX157" fmla="*/ 1284295 w 1299218"/>
              <a:gd name="connsiteY157" fmla="*/ 754628 h 1367127"/>
              <a:gd name="connsiteX158" fmla="*/ 1283369 w 1299218"/>
              <a:gd name="connsiteY158" fmla="*/ 704854 h 1367127"/>
              <a:gd name="connsiteX159" fmla="*/ 1285104 w 1299218"/>
              <a:gd name="connsiteY159" fmla="*/ 706199 h 1367127"/>
              <a:gd name="connsiteX160" fmla="*/ 1278278 w 1299218"/>
              <a:gd name="connsiteY160" fmla="*/ 652388 h 1367127"/>
              <a:gd name="connsiteX161" fmla="*/ 1281749 w 1299218"/>
              <a:gd name="connsiteY161" fmla="*/ 651043 h 1367127"/>
              <a:gd name="connsiteX162" fmla="*/ 1281749 w 1299218"/>
              <a:gd name="connsiteY162" fmla="*/ 589968 h 1367127"/>
              <a:gd name="connsiteX163" fmla="*/ 1291352 w 1299218"/>
              <a:gd name="connsiteY163" fmla="*/ 576515 h 1367127"/>
              <a:gd name="connsiteX164" fmla="*/ 1284757 w 1299218"/>
              <a:gd name="connsiteY164" fmla="*/ 555933 h 1367127"/>
              <a:gd name="connsiteX165" fmla="*/ 1280014 w 1299218"/>
              <a:gd name="connsiteY165" fmla="*/ 580551 h 1367127"/>
              <a:gd name="connsiteX166" fmla="*/ 1276080 w 1299218"/>
              <a:gd name="connsiteY166" fmla="*/ 561448 h 1367127"/>
              <a:gd name="connsiteX167" fmla="*/ 1281402 w 1299218"/>
              <a:gd name="connsiteY167" fmla="*/ 557413 h 1367127"/>
              <a:gd name="connsiteX168" fmla="*/ 1284873 w 1299218"/>
              <a:gd name="connsiteY168" fmla="*/ 457728 h 1367127"/>
              <a:gd name="connsiteX169" fmla="*/ 1289963 w 1299218"/>
              <a:gd name="connsiteY169" fmla="*/ 508983 h 1367127"/>
              <a:gd name="connsiteX170" fmla="*/ 1297368 w 1299218"/>
              <a:gd name="connsiteY170" fmla="*/ 485441 h 1367127"/>
              <a:gd name="connsiteX171" fmla="*/ 1287650 w 1299218"/>
              <a:gd name="connsiteY171" fmla="*/ 447235 h 136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299218" h="1367127">
                <a:moveTo>
                  <a:pt x="1287650" y="447235"/>
                </a:moveTo>
                <a:cubicBezTo>
                  <a:pt x="1297137" y="429074"/>
                  <a:pt x="1291699" y="415756"/>
                  <a:pt x="1299219" y="391945"/>
                </a:cubicBezTo>
                <a:cubicBezTo>
                  <a:pt x="1296905" y="392752"/>
                  <a:pt x="1294707" y="400420"/>
                  <a:pt x="1295864" y="379434"/>
                </a:cubicBezTo>
                <a:cubicBezTo>
                  <a:pt x="1295054" y="377984"/>
                  <a:pt x="1294357" y="376454"/>
                  <a:pt x="1293781" y="374860"/>
                </a:cubicBezTo>
                <a:cubicBezTo>
                  <a:pt x="1293781" y="374187"/>
                  <a:pt x="1293781" y="373918"/>
                  <a:pt x="1293781" y="373380"/>
                </a:cubicBezTo>
                <a:lnTo>
                  <a:pt x="1293781" y="374591"/>
                </a:lnTo>
                <a:cubicBezTo>
                  <a:pt x="1293781" y="373649"/>
                  <a:pt x="1293781" y="373515"/>
                  <a:pt x="1293781" y="374591"/>
                </a:cubicBezTo>
                <a:cubicBezTo>
                  <a:pt x="1293214" y="378378"/>
                  <a:pt x="1291994" y="381993"/>
                  <a:pt x="1290195" y="385219"/>
                </a:cubicBezTo>
                <a:cubicBezTo>
                  <a:pt x="1289155" y="382877"/>
                  <a:pt x="1288377" y="380391"/>
                  <a:pt x="1287881" y="377820"/>
                </a:cubicBezTo>
                <a:cubicBezTo>
                  <a:pt x="1290311" y="349165"/>
                  <a:pt x="1292046" y="324009"/>
                  <a:pt x="1283600" y="311498"/>
                </a:cubicBezTo>
                <a:cubicBezTo>
                  <a:pt x="1288575" y="308404"/>
                  <a:pt x="1291930" y="279615"/>
                  <a:pt x="1295170" y="308135"/>
                </a:cubicBezTo>
                <a:lnTo>
                  <a:pt x="1295170" y="281229"/>
                </a:lnTo>
                <a:cubicBezTo>
                  <a:pt x="1298281" y="264800"/>
                  <a:pt x="1298907" y="247865"/>
                  <a:pt x="1297021" y="231186"/>
                </a:cubicBezTo>
                <a:cubicBezTo>
                  <a:pt x="1298178" y="218675"/>
                  <a:pt x="1291236" y="199706"/>
                  <a:pt x="1295285" y="210603"/>
                </a:cubicBezTo>
                <a:lnTo>
                  <a:pt x="1292162" y="169169"/>
                </a:lnTo>
                <a:lnTo>
                  <a:pt x="1293434" y="169169"/>
                </a:lnTo>
                <a:cubicBezTo>
                  <a:pt x="1293434" y="149662"/>
                  <a:pt x="1291699" y="128811"/>
                  <a:pt x="1290658" y="108632"/>
                </a:cubicBezTo>
                <a:lnTo>
                  <a:pt x="1290658" y="100829"/>
                </a:lnTo>
                <a:lnTo>
                  <a:pt x="1290658" y="91143"/>
                </a:lnTo>
                <a:cubicBezTo>
                  <a:pt x="1290658" y="82892"/>
                  <a:pt x="1290658" y="74552"/>
                  <a:pt x="1290658" y="66121"/>
                </a:cubicBezTo>
                <a:cubicBezTo>
                  <a:pt x="1290658" y="49171"/>
                  <a:pt x="1291815" y="31548"/>
                  <a:pt x="1293781" y="11100"/>
                </a:cubicBezTo>
                <a:lnTo>
                  <a:pt x="1287071" y="9889"/>
                </a:lnTo>
                <a:cubicBezTo>
                  <a:pt x="1276659" y="10697"/>
                  <a:pt x="1266362" y="11504"/>
                  <a:pt x="1254908" y="11907"/>
                </a:cubicBezTo>
                <a:cubicBezTo>
                  <a:pt x="1249124" y="11907"/>
                  <a:pt x="1243339" y="11907"/>
                  <a:pt x="1236397" y="11907"/>
                </a:cubicBezTo>
                <a:lnTo>
                  <a:pt x="1226332" y="13253"/>
                </a:lnTo>
                <a:lnTo>
                  <a:pt x="1220894" y="13253"/>
                </a:lnTo>
                <a:lnTo>
                  <a:pt x="1217192" y="13253"/>
                </a:lnTo>
                <a:lnTo>
                  <a:pt x="1213374" y="8006"/>
                </a:lnTo>
                <a:cubicBezTo>
                  <a:pt x="1198218" y="9755"/>
                  <a:pt x="1167791" y="2759"/>
                  <a:pt x="1161312" y="8006"/>
                </a:cubicBezTo>
                <a:cubicBezTo>
                  <a:pt x="1144652" y="-6926"/>
                  <a:pt x="1087499" y="4105"/>
                  <a:pt x="1060658" y="1549"/>
                </a:cubicBezTo>
                <a:lnTo>
                  <a:pt x="1059617" y="8410"/>
                </a:lnTo>
                <a:cubicBezTo>
                  <a:pt x="1039996" y="8569"/>
                  <a:pt x="1020404" y="10187"/>
                  <a:pt x="1000960" y="13253"/>
                </a:cubicBezTo>
                <a:lnTo>
                  <a:pt x="1002349" y="19172"/>
                </a:lnTo>
                <a:cubicBezTo>
                  <a:pt x="982681" y="24149"/>
                  <a:pt x="951790" y="15001"/>
                  <a:pt x="920669" y="15539"/>
                </a:cubicBezTo>
                <a:cubicBezTo>
                  <a:pt x="922867" y="13253"/>
                  <a:pt x="930734" y="13925"/>
                  <a:pt x="936287" y="15539"/>
                </a:cubicBezTo>
                <a:cubicBezTo>
                  <a:pt x="899150" y="2087"/>
                  <a:pt x="857963" y="25494"/>
                  <a:pt x="824296" y="15539"/>
                </a:cubicBezTo>
                <a:cubicBezTo>
                  <a:pt x="817608" y="17449"/>
                  <a:pt x="810622" y="17449"/>
                  <a:pt x="803934" y="15539"/>
                </a:cubicBezTo>
                <a:lnTo>
                  <a:pt x="806016" y="15539"/>
                </a:lnTo>
                <a:lnTo>
                  <a:pt x="802545" y="15539"/>
                </a:lnTo>
                <a:lnTo>
                  <a:pt x="790976" y="12311"/>
                </a:lnTo>
                <a:cubicBezTo>
                  <a:pt x="794162" y="13734"/>
                  <a:pt x="797454" y="14815"/>
                  <a:pt x="800810" y="15539"/>
                </a:cubicBezTo>
                <a:cubicBezTo>
                  <a:pt x="792238" y="15381"/>
                  <a:pt x="783665" y="15740"/>
                  <a:pt x="775126" y="16616"/>
                </a:cubicBezTo>
                <a:lnTo>
                  <a:pt x="770614" y="10158"/>
                </a:lnTo>
                <a:lnTo>
                  <a:pt x="768416" y="10158"/>
                </a:lnTo>
                <a:cubicBezTo>
                  <a:pt x="759044" y="7871"/>
                  <a:pt x="760895" y="13253"/>
                  <a:pt x="765870" y="18095"/>
                </a:cubicBezTo>
                <a:cubicBezTo>
                  <a:pt x="761530" y="18980"/>
                  <a:pt x="757270" y="20331"/>
                  <a:pt x="753144" y="22131"/>
                </a:cubicBezTo>
                <a:cubicBezTo>
                  <a:pt x="745508" y="11638"/>
                  <a:pt x="727923" y="25629"/>
                  <a:pt x="717395" y="14463"/>
                </a:cubicBezTo>
                <a:cubicBezTo>
                  <a:pt x="711379" y="19441"/>
                  <a:pt x="675166" y="18768"/>
                  <a:pt x="665680" y="27916"/>
                </a:cubicBezTo>
                <a:cubicBezTo>
                  <a:pt x="655516" y="25629"/>
                  <a:pt x="645069" y="25629"/>
                  <a:pt x="634905" y="27916"/>
                </a:cubicBezTo>
                <a:lnTo>
                  <a:pt x="630393" y="19710"/>
                </a:lnTo>
                <a:lnTo>
                  <a:pt x="607254" y="30741"/>
                </a:lnTo>
                <a:cubicBezTo>
                  <a:pt x="593024" y="25763"/>
                  <a:pt x="587123" y="22804"/>
                  <a:pt x="601238" y="16481"/>
                </a:cubicBezTo>
                <a:cubicBezTo>
                  <a:pt x="567108" y="26167"/>
                  <a:pt x="573587" y="20113"/>
                  <a:pt x="544548" y="29934"/>
                </a:cubicBezTo>
                <a:lnTo>
                  <a:pt x="545936" y="24553"/>
                </a:lnTo>
                <a:cubicBezTo>
                  <a:pt x="535640" y="24553"/>
                  <a:pt x="519095" y="31952"/>
                  <a:pt x="512732" y="27512"/>
                </a:cubicBezTo>
                <a:cubicBezTo>
                  <a:pt x="489593" y="17423"/>
                  <a:pt x="397964" y="26167"/>
                  <a:pt x="338497" y="16750"/>
                </a:cubicBezTo>
                <a:cubicBezTo>
                  <a:pt x="350067" y="32355"/>
                  <a:pt x="310731" y="9755"/>
                  <a:pt x="308417" y="21862"/>
                </a:cubicBezTo>
                <a:cubicBezTo>
                  <a:pt x="304946" y="18095"/>
                  <a:pt x="296848" y="16078"/>
                  <a:pt x="306219" y="12849"/>
                </a:cubicBezTo>
                <a:cubicBezTo>
                  <a:pt x="275907" y="16481"/>
                  <a:pt x="260635" y="6930"/>
                  <a:pt x="239579" y="17154"/>
                </a:cubicBezTo>
                <a:cubicBezTo>
                  <a:pt x="236108" y="13522"/>
                  <a:pt x="246174" y="11773"/>
                  <a:pt x="243050" y="9620"/>
                </a:cubicBezTo>
                <a:cubicBezTo>
                  <a:pt x="240620" y="10427"/>
                  <a:pt x="233332" y="12714"/>
                  <a:pt x="230208" y="10562"/>
                </a:cubicBezTo>
                <a:cubicBezTo>
                  <a:pt x="227084" y="8410"/>
                  <a:pt x="234604" y="7468"/>
                  <a:pt x="239463" y="5854"/>
                </a:cubicBezTo>
                <a:cubicBezTo>
                  <a:pt x="208457" y="6526"/>
                  <a:pt x="204755" y="17826"/>
                  <a:pt x="203020" y="28589"/>
                </a:cubicBezTo>
                <a:cubicBezTo>
                  <a:pt x="191702" y="23288"/>
                  <a:pt x="178924" y="24279"/>
                  <a:pt x="168312" y="31279"/>
                </a:cubicBezTo>
                <a:cubicBezTo>
                  <a:pt x="162874" y="27781"/>
                  <a:pt x="153734" y="24149"/>
                  <a:pt x="172939" y="22804"/>
                </a:cubicBezTo>
                <a:cubicBezTo>
                  <a:pt x="162180" y="22804"/>
                  <a:pt x="106647" y="17692"/>
                  <a:pt x="105606" y="26302"/>
                </a:cubicBezTo>
                <a:cubicBezTo>
                  <a:pt x="99458" y="24705"/>
                  <a:pt x="93071" y="24844"/>
                  <a:pt x="86979" y="26705"/>
                </a:cubicBezTo>
                <a:lnTo>
                  <a:pt x="56204" y="26705"/>
                </a:lnTo>
                <a:cubicBezTo>
                  <a:pt x="47296" y="26705"/>
                  <a:pt x="38387" y="26705"/>
                  <a:pt x="23116" y="26705"/>
                </a:cubicBezTo>
                <a:lnTo>
                  <a:pt x="32950" y="28185"/>
                </a:lnTo>
                <a:cubicBezTo>
                  <a:pt x="30710" y="31834"/>
                  <a:pt x="26948" y="33790"/>
                  <a:pt x="23116" y="33297"/>
                </a:cubicBezTo>
                <a:cubicBezTo>
                  <a:pt x="23116" y="43656"/>
                  <a:pt x="20571" y="53610"/>
                  <a:pt x="21265" y="72713"/>
                </a:cubicBezTo>
                <a:lnTo>
                  <a:pt x="20339" y="71503"/>
                </a:lnTo>
                <a:cubicBezTo>
                  <a:pt x="18010" y="85365"/>
                  <a:pt x="17386" y="99543"/>
                  <a:pt x="18488" y="113609"/>
                </a:cubicBezTo>
                <a:cubicBezTo>
                  <a:pt x="19526" y="125744"/>
                  <a:pt x="18703" y="137997"/>
                  <a:pt x="16059" y="149797"/>
                </a:cubicBezTo>
                <a:lnTo>
                  <a:pt x="21612" y="146972"/>
                </a:lnTo>
                <a:cubicBezTo>
                  <a:pt x="33181" y="151680"/>
                  <a:pt x="14555" y="191904"/>
                  <a:pt x="19182" y="221365"/>
                </a:cubicBezTo>
                <a:lnTo>
                  <a:pt x="22306" y="210738"/>
                </a:lnTo>
                <a:cubicBezTo>
                  <a:pt x="26355" y="226746"/>
                  <a:pt x="6109" y="255400"/>
                  <a:pt x="4605" y="271813"/>
                </a:cubicBezTo>
                <a:cubicBezTo>
                  <a:pt x="3564" y="275310"/>
                  <a:pt x="2869" y="266297"/>
                  <a:pt x="2175" y="261320"/>
                </a:cubicBezTo>
                <a:cubicBezTo>
                  <a:pt x="-4882" y="303561"/>
                  <a:pt x="9464" y="266835"/>
                  <a:pt x="11084" y="298314"/>
                </a:cubicBezTo>
                <a:cubicBezTo>
                  <a:pt x="7150" y="304099"/>
                  <a:pt x="1134" y="290781"/>
                  <a:pt x="440" y="311767"/>
                </a:cubicBezTo>
                <a:cubicBezTo>
                  <a:pt x="-2800" y="322260"/>
                  <a:pt x="13166" y="373246"/>
                  <a:pt x="5646" y="402169"/>
                </a:cubicBezTo>
                <a:cubicBezTo>
                  <a:pt x="8654" y="395712"/>
                  <a:pt x="11662" y="389389"/>
                  <a:pt x="13976" y="404052"/>
                </a:cubicBezTo>
                <a:cubicBezTo>
                  <a:pt x="15017" y="426518"/>
                  <a:pt x="2407" y="464724"/>
                  <a:pt x="12009" y="484768"/>
                </a:cubicBezTo>
                <a:cubicBezTo>
                  <a:pt x="11199" y="487593"/>
                  <a:pt x="10390" y="488669"/>
                  <a:pt x="9695" y="488804"/>
                </a:cubicBezTo>
                <a:cubicBezTo>
                  <a:pt x="12125" y="506023"/>
                  <a:pt x="13745" y="544498"/>
                  <a:pt x="18951" y="554856"/>
                </a:cubicBezTo>
                <a:cubicBezTo>
                  <a:pt x="-254" y="570731"/>
                  <a:pt x="28206" y="661402"/>
                  <a:pt x="10505" y="660998"/>
                </a:cubicBezTo>
                <a:lnTo>
                  <a:pt x="11546" y="714136"/>
                </a:lnTo>
                <a:lnTo>
                  <a:pt x="9695" y="712791"/>
                </a:lnTo>
                <a:cubicBezTo>
                  <a:pt x="7829" y="732349"/>
                  <a:pt x="10339" y="752136"/>
                  <a:pt x="16984" y="770234"/>
                </a:cubicBezTo>
                <a:cubicBezTo>
                  <a:pt x="15827" y="778036"/>
                  <a:pt x="14207" y="772386"/>
                  <a:pt x="13282" y="771713"/>
                </a:cubicBezTo>
                <a:cubicBezTo>
                  <a:pt x="8799" y="803605"/>
                  <a:pt x="10820" y="836275"/>
                  <a:pt x="19182" y="867093"/>
                </a:cubicBezTo>
                <a:lnTo>
                  <a:pt x="13513" y="871398"/>
                </a:lnTo>
                <a:cubicBezTo>
                  <a:pt x="16868" y="882563"/>
                  <a:pt x="4489" y="942562"/>
                  <a:pt x="11199" y="990857"/>
                </a:cubicBezTo>
                <a:cubicBezTo>
                  <a:pt x="10505" y="990857"/>
                  <a:pt x="9464" y="989377"/>
                  <a:pt x="8654" y="985611"/>
                </a:cubicBezTo>
                <a:cubicBezTo>
                  <a:pt x="15364" y="1039421"/>
                  <a:pt x="-7312" y="1115563"/>
                  <a:pt x="13629" y="1135473"/>
                </a:cubicBezTo>
                <a:lnTo>
                  <a:pt x="18720" y="1171392"/>
                </a:lnTo>
                <a:cubicBezTo>
                  <a:pt x="20339" y="1124980"/>
                  <a:pt x="27744" y="1178253"/>
                  <a:pt x="31214" y="1159150"/>
                </a:cubicBezTo>
                <a:cubicBezTo>
                  <a:pt x="32487" y="1177446"/>
                  <a:pt x="24967" y="1206369"/>
                  <a:pt x="23926" y="1183903"/>
                </a:cubicBezTo>
                <a:lnTo>
                  <a:pt x="24967" y="1180405"/>
                </a:lnTo>
                <a:cubicBezTo>
                  <a:pt x="14092" y="1172199"/>
                  <a:pt x="21033" y="1238117"/>
                  <a:pt x="13398" y="1236772"/>
                </a:cubicBezTo>
                <a:lnTo>
                  <a:pt x="13398" y="1261794"/>
                </a:lnTo>
                <a:cubicBezTo>
                  <a:pt x="13398" y="1270538"/>
                  <a:pt x="13398" y="1279148"/>
                  <a:pt x="13398" y="1287892"/>
                </a:cubicBezTo>
                <a:cubicBezTo>
                  <a:pt x="13398" y="1311838"/>
                  <a:pt x="12588" y="1335783"/>
                  <a:pt x="12241" y="1359460"/>
                </a:cubicBezTo>
                <a:lnTo>
                  <a:pt x="64881" y="1361074"/>
                </a:lnTo>
                <a:lnTo>
                  <a:pt x="104911" y="1362689"/>
                </a:lnTo>
                <a:cubicBezTo>
                  <a:pt x="128744" y="1363765"/>
                  <a:pt x="152346" y="1364572"/>
                  <a:pt x="175716" y="1364706"/>
                </a:cubicBezTo>
                <a:lnTo>
                  <a:pt x="167155" y="1354886"/>
                </a:lnTo>
                <a:lnTo>
                  <a:pt x="192839" y="1354886"/>
                </a:lnTo>
                <a:cubicBezTo>
                  <a:pt x="199549" y="1357173"/>
                  <a:pt x="201863" y="1362554"/>
                  <a:pt x="183583" y="1362150"/>
                </a:cubicBezTo>
                <a:cubicBezTo>
                  <a:pt x="194351" y="1364795"/>
                  <a:pt x="205581" y="1362377"/>
                  <a:pt x="214821" y="1355424"/>
                </a:cubicBezTo>
                <a:cubicBezTo>
                  <a:pt x="250570" y="1359325"/>
                  <a:pt x="200822" y="1366859"/>
                  <a:pt x="211813" y="1367128"/>
                </a:cubicBezTo>
                <a:lnTo>
                  <a:pt x="226737" y="1366321"/>
                </a:lnTo>
                <a:lnTo>
                  <a:pt x="223382" y="1365245"/>
                </a:lnTo>
                <a:cubicBezTo>
                  <a:pt x="234221" y="1359355"/>
                  <a:pt x="246144" y="1356675"/>
                  <a:pt x="258090" y="1357442"/>
                </a:cubicBezTo>
                <a:cubicBezTo>
                  <a:pt x="272089" y="1359325"/>
                  <a:pt x="265263" y="1363496"/>
                  <a:pt x="270816" y="1363899"/>
                </a:cubicBezTo>
                <a:cubicBezTo>
                  <a:pt x="270816" y="1363899"/>
                  <a:pt x="272552" y="1364841"/>
                  <a:pt x="279146" y="1363899"/>
                </a:cubicBezTo>
                <a:lnTo>
                  <a:pt x="311425" y="1364706"/>
                </a:lnTo>
                <a:lnTo>
                  <a:pt x="298583" y="1356904"/>
                </a:lnTo>
                <a:cubicBezTo>
                  <a:pt x="312813" y="1353137"/>
                  <a:pt x="328895" y="1356904"/>
                  <a:pt x="313970" y="1348563"/>
                </a:cubicBezTo>
                <a:cubicBezTo>
                  <a:pt x="335952" y="1362016"/>
                  <a:pt x="434523" y="1353406"/>
                  <a:pt x="447944" y="1357577"/>
                </a:cubicBezTo>
                <a:cubicBezTo>
                  <a:pt x="469145" y="1352650"/>
                  <a:pt x="490815" y="1351021"/>
                  <a:pt x="512385" y="1352734"/>
                </a:cubicBezTo>
                <a:cubicBezTo>
                  <a:pt x="506253" y="1351119"/>
                  <a:pt x="502667" y="1342375"/>
                  <a:pt x="523955" y="1343451"/>
                </a:cubicBezTo>
                <a:cubicBezTo>
                  <a:pt x="516203" y="1361478"/>
                  <a:pt x="562596" y="1351254"/>
                  <a:pt x="579719" y="1364303"/>
                </a:cubicBezTo>
                <a:cubicBezTo>
                  <a:pt x="564447" y="1355693"/>
                  <a:pt x="639880" y="1362150"/>
                  <a:pt x="615931" y="1349909"/>
                </a:cubicBezTo>
                <a:cubicBezTo>
                  <a:pt x="633517" y="1351388"/>
                  <a:pt x="616972" y="1356635"/>
                  <a:pt x="630393" y="1360940"/>
                </a:cubicBezTo>
                <a:cubicBezTo>
                  <a:pt x="672390" y="1353944"/>
                  <a:pt x="722948" y="1365379"/>
                  <a:pt x="774895" y="1363092"/>
                </a:cubicBezTo>
                <a:cubicBezTo>
                  <a:pt x="775704" y="1360671"/>
                  <a:pt x="767027" y="1357038"/>
                  <a:pt x="778134" y="1353541"/>
                </a:cubicBezTo>
                <a:lnTo>
                  <a:pt x="805553" y="1365379"/>
                </a:lnTo>
                <a:cubicBezTo>
                  <a:pt x="815850" y="1364303"/>
                  <a:pt x="815040" y="1351926"/>
                  <a:pt x="833783" y="1359998"/>
                </a:cubicBezTo>
                <a:cubicBezTo>
                  <a:pt x="831122" y="1357980"/>
                  <a:pt x="827188" y="1355021"/>
                  <a:pt x="833783" y="1354213"/>
                </a:cubicBezTo>
                <a:cubicBezTo>
                  <a:pt x="935593" y="1365783"/>
                  <a:pt x="1042032" y="1344797"/>
                  <a:pt x="1144999" y="1366455"/>
                </a:cubicBezTo>
                <a:cubicBezTo>
                  <a:pt x="1131000" y="1361881"/>
                  <a:pt x="1140371" y="1361343"/>
                  <a:pt x="1151015" y="1361209"/>
                </a:cubicBezTo>
                <a:cubicBezTo>
                  <a:pt x="1144074" y="1360133"/>
                  <a:pt x="1151015" y="1355424"/>
                  <a:pt x="1149858" y="1352195"/>
                </a:cubicBezTo>
                <a:lnTo>
                  <a:pt x="1193128" y="1361074"/>
                </a:lnTo>
                <a:cubicBezTo>
                  <a:pt x="1199722" y="1353541"/>
                  <a:pt x="1227836" y="1358249"/>
                  <a:pt x="1239405" y="1354886"/>
                </a:cubicBezTo>
                <a:lnTo>
                  <a:pt x="1241603" y="1354886"/>
                </a:lnTo>
                <a:cubicBezTo>
                  <a:pt x="1249933" y="1354886"/>
                  <a:pt x="1258263" y="1354886"/>
                  <a:pt x="1273072" y="1354886"/>
                </a:cubicBezTo>
                <a:lnTo>
                  <a:pt x="1263817" y="1353541"/>
                </a:lnTo>
                <a:cubicBezTo>
                  <a:pt x="1265865" y="1350068"/>
                  <a:pt x="1269345" y="1348121"/>
                  <a:pt x="1272956" y="1348429"/>
                </a:cubicBezTo>
                <a:cubicBezTo>
                  <a:pt x="1272956" y="1338743"/>
                  <a:pt x="1274923" y="1328922"/>
                  <a:pt x="1274345" y="1311299"/>
                </a:cubicBezTo>
                <a:lnTo>
                  <a:pt x="1275155" y="1312376"/>
                </a:lnTo>
                <a:cubicBezTo>
                  <a:pt x="1277398" y="1299090"/>
                  <a:pt x="1277983" y="1285497"/>
                  <a:pt x="1276890" y="1272018"/>
                </a:cubicBezTo>
                <a:cubicBezTo>
                  <a:pt x="1275915" y="1260603"/>
                  <a:pt x="1276698" y="1249077"/>
                  <a:pt x="1279204" y="1237982"/>
                </a:cubicBezTo>
                <a:lnTo>
                  <a:pt x="1273998" y="1240539"/>
                </a:lnTo>
                <a:cubicBezTo>
                  <a:pt x="1262428" y="1236099"/>
                  <a:pt x="1280592" y="1198163"/>
                  <a:pt x="1276312" y="1170316"/>
                </a:cubicBezTo>
                <a:lnTo>
                  <a:pt x="1273304" y="1180405"/>
                </a:lnTo>
                <a:cubicBezTo>
                  <a:pt x="1269486" y="1165204"/>
                  <a:pt x="1288459" y="1138029"/>
                  <a:pt x="1289848" y="1122828"/>
                </a:cubicBezTo>
                <a:cubicBezTo>
                  <a:pt x="1290889" y="1119465"/>
                  <a:pt x="1291467" y="1128074"/>
                  <a:pt x="1292162" y="1132648"/>
                </a:cubicBezTo>
                <a:cubicBezTo>
                  <a:pt x="1298756" y="1092290"/>
                  <a:pt x="1285336" y="1127536"/>
                  <a:pt x="1283832" y="1097806"/>
                </a:cubicBezTo>
                <a:cubicBezTo>
                  <a:pt x="1287418" y="1092290"/>
                  <a:pt x="1293087" y="1104801"/>
                  <a:pt x="1293781" y="1084353"/>
                </a:cubicBezTo>
                <a:cubicBezTo>
                  <a:pt x="1296789" y="1074398"/>
                  <a:pt x="1282212" y="1026238"/>
                  <a:pt x="1288922" y="999063"/>
                </a:cubicBezTo>
                <a:cubicBezTo>
                  <a:pt x="1286030" y="1004982"/>
                  <a:pt x="1283253" y="1011036"/>
                  <a:pt x="1281171" y="997180"/>
                </a:cubicBezTo>
                <a:cubicBezTo>
                  <a:pt x="1280130" y="976059"/>
                  <a:pt x="1291815" y="940006"/>
                  <a:pt x="1282906" y="920903"/>
                </a:cubicBezTo>
                <a:cubicBezTo>
                  <a:pt x="1283716" y="918213"/>
                  <a:pt x="1284410" y="917137"/>
                  <a:pt x="1285104" y="917002"/>
                </a:cubicBezTo>
                <a:cubicBezTo>
                  <a:pt x="1282790" y="900859"/>
                  <a:pt x="1281286" y="864537"/>
                  <a:pt x="1276543" y="854716"/>
                </a:cubicBezTo>
                <a:cubicBezTo>
                  <a:pt x="1294360" y="839784"/>
                  <a:pt x="1267750" y="754225"/>
                  <a:pt x="1284295" y="754628"/>
                </a:cubicBezTo>
                <a:lnTo>
                  <a:pt x="1283369" y="704854"/>
                </a:lnTo>
                <a:lnTo>
                  <a:pt x="1285104" y="706199"/>
                </a:lnTo>
                <a:cubicBezTo>
                  <a:pt x="1286829" y="687878"/>
                  <a:pt x="1284479" y="669350"/>
                  <a:pt x="1278278" y="652388"/>
                </a:cubicBezTo>
                <a:cubicBezTo>
                  <a:pt x="1279435" y="644989"/>
                  <a:pt x="1280939" y="650370"/>
                  <a:pt x="1281749" y="651043"/>
                </a:cubicBezTo>
                <a:cubicBezTo>
                  <a:pt x="1284309" y="630793"/>
                  <a:pt x="1284309" y="610218"/>
                  <a:pt x="1281749" y="589968"/>
                </a:cubicBezTo>
                <a:cubicBezTo>
                  <a:pt x="1285504" y="586060"/>
                  <a:pt x="1288740" y="581526"/>
                  <a:pt x="1291352" y="576515"/>
                </a:cubicBezTo>
                <a:cubicBezTo>
                  <a:pt x="1289385" y="576515"/>
                  <a:pt x="1287534" y="576515"/>
                  <a:pt x="1284757" y="555933"/>
                </a:cubicBezTo>
                <a:cubicBezTo>
                  <a:pt x="1283369" y="559699"/>
                  <a:pt x="1281865" y="572345"/>
                  <a:pt x="1280014" y="580551"/>
                </a:cubicBezTo>
                <a:cubicBezTo>
                  <a:pt x="1278973" y="575035"/>
                  <a:pt x="1277700" y="568847"/>
                  <a:pt x="1276080" y="561448"/>
                </a:cubicBezTo>
                <a:lnTo>
                  <a:pt x="1281402" y="557413"/>
                </a:lnTo>
                <a:cubicBezTo>
                  <a:pt x="1278625" y="547861"/>
                  <a:pt x="1287765" y="500508"/>
                  <a:pt x="1284873" y="457728"/>
                </a:cubicBezTo>
                <a:cubicBezTo>
                  <a:pt x="1289098" y="474344"/>
                  <a:pt x="1290821" y="491685"/>
                  <a:pt x="1289963" y="508983"/>
                </a:cubicBezTo>
                <a:cubicBezTo>
                  <a:pt x="1296905" y="497548"/>
                  <a:pt x="1289154" y="503198"/>
                  <a:pt x="1297368" y="485441"/>
                </a:cubicBezTo>
                <a:cubicBezTo>
                  <a:pt x="1287765" y="501853"/>
                  <a:pt x="1298293" y="422617"/>
                  <a:pt x="1287650" y="447235"/>
                </a:cubicBezTo>
                <a:close/>
              </a:path>
            </a:pathLst>
          </a:custGeom>
          <a:noFill/>
          <a:ln w="11566" cap="flat">
            <a:noFill/>
            <a:prstDash val="solid"/>
            <a:miter/>
          </a:ln>
        </p:spPr>
        <p:txBody>
          <a:bodyPr rtlCol="0" anchor="t"/>
          <a:lstStyle/>
          <a:p>
            <a:pPr>
              <a:lnSpc>
                <a:spcPct val="120000"/>
              </a:lnSpc>
            </a:pPr>
            <a:r>
              <a:rPr lang="en-US" dirty="0">
                <a:latin typeface="Comic Sans MS" panose="030F0902030302020204" pitchFamily="66" charset="0"/>
              </a:rPr>
              <a:t>I feel…</a:t>
            </a:r>
          </a:p>
        </p:txBody>
      </p:sp>
      <p:sp>
        <p:nvSpPr>
          <p:cNvPr id="62" name="Freeform 61">
            <a:extLst>
              <a:ext uri="{FF2B5EF4-FFF2-40B4-BE49-F238E27FC236}">
                <a16:creationId xmlns:a16="http://schemas.microsoft.com/office/drawing/2014/main" id="{CCDB43DE-3F2A-614A-B49D-68D37604D201}"/>
              </a:ext>
            </a:extLst>
          </p:cNvPr>
          <p:cNvSpPr/>
          <p:nvPr/>
        </p:nvSpPr>
        <p:spPr>
          <a:xfrm>
            <a:off x="10279442" y="2460780"/>
            <a:ext cx="1439039" cy="1367128"/>
          </a:xfrm>
          <a:custGeom>
            <a:avLst/>
            <a:gdLst>
              <a:gd name="connsiteX0" fmla="*/ 1409461 w 1422125"/>
              <a:gd name="connsiteY0" fmla="*/ 418259 h 1278553"/>
              <a:gd name="connsiteX1" fmla="*/ 1422125 w 1422125"/>
              <a:gd name="connsiteY1" fmla="*/ 366551 h 1278553"/>
              <a:gd name="connsiteX2" fmla="*/ 1418453 w 1422125"/>
              <a:gd name="connsiteY2" fmla="*/ 354851 h 1278553"/>
              <a:gd name="connsiteX3" fmla="*/ 1416173 w 1422125"/>
              <a:gd name="connsiteY3" fmla="*/ 350573 h 1278553"/>
              <a:gd name="connsiteX4" fmla="*/ 1416173 w 1422125"/>
              <a:gd name="connsiteY4" fmla="*/ 349189 h 1278553"/>
              <a:gd name="connsiteX5" fmla="*/ 1416173 w 1422125"/>
              <a:gd name="connsiteY5" fmla="*/ 350322 h 1278553"/>
              <a:gd name="connsiteX6" fmla="*/ 1416173 w 1422125"/>
              <a:gd name="connsiteY6" fmla="*/ 350322 h 1278553"/>
              <a:gd name="connsiteX7" fmla="*/ 1412247 w 1422125"/>
              <a:gd name="connsiteY7" fmla="*/ 360261 h 1278553"/>
              <a:gd name="connsiteX8" fmla="*/ 1409715 w 1422125"/>
              <a:gd name="connsiteY8" fmla="*/ 353341 h 1278553"/>
              <a:gd name="connsiteX9" fmla="*/ 1405029 w 1422125"/>
              <a:gd name="connsiteY9" fmla="*/ 291316 h 1278553"/>
              <a:gd name="connsiteX10" fmla="*/ 1417693 w 1422125"/>
              <a:gd name="connsiteY10" fmla="*/ 288171 h 1278553"/>
              <a:gd name="connsiteX11" fmla="*/ 1417693 w 1422125"/>
              <a:gd name="connsiteY11" fmla="*/ 263009 h 1278553"/>
              <a:gd name="connsiteX12" fmla="*/ 1419719 w 1422125"/>
              <a:gd name="connsiteY12" fmla="*/ 216207 h 1278553"/>
              <a:gd name="connsiteX13" fmla="*/ 1417819 w 1422125"/>
              <a:gd name="connsiteY13" fmla="*/ 196958 h 1278553"/>
              <a:gd name="connsiteX14" fmla="*/ 1414400 w 1422125"/>
              <a:gd name="connsiteY14" fmla="*/ 158209 h 1278553"/>
              <a:gd name="connsiteX15" fmla="*/ 1415793 w 1422125"/>
              <a:gd name="connsiteY15" fmla="*/ 158209 h 1278553"/>
              <a:gd name="connsiteX16" fmla="*/ 1412754 w 1422125"/>
              <a:gd name="connsiteY16" fmla="*/ 101594 h 1278553"/>
              <a:gd name="connsiteX17" fmla="*/ 1412754 w 1422125"/>
              <a:gd name="connsiteY17" fmla="*/ 94297 h 1278553"/>
              <a:gd name="connsiteX18" fmla="*/ 1412754 w 1422125"/>
              <a:gd name="connsiteY18" fmla="*/ 85238 h 1278553"/>
              <a:gd name="connsiteX19" fmla="*/ 1412754 w 1422125"/>
              <a:gd name="connsiteY19" fmla="*/ 61838 h 1278553"/>
              <a:gd name="connsiteX20" fmla="*/ 1416173 w 1422125"/>
              <a:gd name="connsiteY20" fmla="*/ 10381 h 1278553"/>
              <a:gd name="connsiteX21" fmla="*/ 1408828 w 1422125"/>
              <a:gd name="connsiteY21" fmla="*/ 9249 h 1278553"/>
              <a:gd name="connsiteX22" fmla="*/ 1373623 w 1422125"/>
              <a:gd name="connsiteY22" fmla="*/ 11136 h 1278553"/>
              <a:gd name="connsiteX23" fmla="*/ 1353361 w 1422125"/>
              <a:gd name="connsiteY23" fmla="*/ 11136 h 1278553"/>
              <a:gd name="connsiteX24" fmla="*/ 1342343 w 1422125"/>
              <a:gd name="connsiteY24" fmla="*/ 12394 h 1278553"/>
              <a:gd name="connsiteX25" fmla="*/ 1336391 w 1422125"/>
              <a:gd name="connsiteY25" fmla="*/ 12394 h 1278553"/>
              <a:gd name="connsiteX26" fmla="*/ 1332338 w 1422125"/>
              <a:gd name="connsiteY26" fmla="*/ 12394 h 1278553"/>
              <a:gd name="connsiteX27" fmla="*/ 1328159 w 1422125"/>
              <a:gd name="connsiteY27" fmla="*/ 7487 h 1278553"/>
              <a:gd name="connsiteX28" fmla="*/ 1271172 w 1422125"/>
              <a:gd name="connsiteY28" fmla="*/ 7487 h 1278553"/>
              <a:gd name="connsiteX29" fmla="*/ 1160997 w 1422125"/>
              <a:gd name="connsiteY29" fmla="*/ 1448 h 1278553"/>
              <a:gd name="connsiteX30" fmla="*/ 1159857 w 1422125"/>
              <a:gd name="connsiteY30" fmla="*/ 7865 h 1278553"/>
              <a:gd name="connsiteX31" fmla="*/ 1095651 w 1422125"/>
              <a:gd name="connsiteY31" fmla="*/ 12394 h 1278553"/>
              <a:gd name="connsiteX32" fmla="*/ 1097171 w 1422125"/>
              <a:gd name="connsiteY32" fmla="*/ 17930 h 1278553"/>
              <a:gd name="connsiteX33" fmla="*/ 1007764 w 1422125"/>
              <a:gd name="connsiteY33" fmla="*/ 14533 h 1278553"/>
              <a:gd name="connsiteX34" fmla="*/ 1024860 w 1422125"/>
              <a:gd name="connsiteY34" fmla="*/ 14533 h 1278553"/>
              <a:gd name="connsiteX35" fmla="*/ 902274 w 1422125"/>
              <a:gd name="connsiteY35" fmla="*/ 14533 h 1278553"/>
              <a:gd name="connsiteX36" fmla="*/ 879986 w 1422125"/>
              <a:gd name="connsiteY36" fmla="*/ 14533 h 1278553"/>
              <a:gd name="connsiteX37" fmla="*/ 882265 w 1422125"/>
              <a:gd name="connsiteY37" fmla="*/ 14533 h 1278553"/>
              <a:gd name="connsiteX38" fmla="*/ 878466 w 1422125"/>
              <a:gd name="connsiteY38" fmla="*/ 14533 h 1278553"/>
              <a:gd name="connsiteX39" fmla="*/ 865802 w 1422125"/>
              <a:gd name="connsiteY39" fmla="*/ 11513 h 1278553"/>
              <a:gd name="connsiteX40" fmla="*/ 876567 w 1422125"/>
              <a:gd name="connsiteY40" fmla="*/ 14533 h 1278553"/>
              <a:gd name="connsiteX41" fmla="*/ 848453 w 1422125"/>
              <a:gd name="connsiteY41" fmla="*/ 15539 h 1278553"/>
              <a:gd name="connsiteX42" fmla="*/ 843514 w 1422125"/>
              <a:gd name="connsiteY42" fmla="*/ 9500 h 1278553"/>
              <a:gd name="connsiteX43" fmla="*/ 841108 w 1422125"/>
              <a:gd name="connsiteY43" fmla="*/ 9500 h 1278553"/>
              <a:gd name="connsiteX44" fmla="*/ 838322 w 1422125"/>
              <a:gd name="connsiteY44" fmla="*/ 16923 h 1278553"/>
              <a:gd name="connsiteX45" fmla="*/ 824391 w 1422125"/>
              <a:gd name="connsiteY45" fmla="*/ 20697 h 1278553"/>
              <a:gd name="connsiteX46" fmla="*/ 785260 w 1422125"/>
              <a:gd name="connsiteY46" fmla="*/ 13526 h 1278553"/>
              <a:gd name="connsiteX47" fmla="*/ 728653 w 1422125"/>
              <a:gd name="connsiteY47" fmla="*/ 26107 h 1278553"/>
              <a:gd name="connsiteX48" fmla="*/ 694967 w 1422125"/>
              <a:gd name="connsiteY48" fmla="*/ 26107 h 1278553"/>
              <a:gd name="connsiteX49" fmla="*/ 690028 w 1422125"/>
              <a:gd name="connsiteY49" fmla="*/ 18433 h 1278553"/>
              <a:gd name="connsiteX50" fmla="*/ 664700 w 1422125"/>
              <a:gd name="connsiteY50" fmla="*/ 28749 h 1278553"/>
              <a:gd name="connsiteX51" fmla="*/ 658115 w 1422125"/>
              <a:gd name="connsiteY51" fmla="*/ 15413 h 1278553"/>
              <a:gd name="connsiteX52" fmla="*/ 596062 w 1422125"/>
              <a:gd name="connsiteY52" fmla="*/ 27994 h 1278553"/>
              <a:gd name="connsiteX53" fmla="*/ 597582 w 1422125"/>
              <a:gd name="connsiteY53" fmla="*/ 22962 h 1278553"/>
              <a:gd name="connsiteX54" fmla="*/ 561237 w 1422125"/>
              <a:gd name="connsiteY54" fmla="*/ 25730 h 1278553"/>
              <a:gd name="connsiteX55" fmla="*/ 370519 w 1422125"/>
              <a:gd name="connsiteY55" fmla="*/ 15665 h 1278553"/>
              <a:gd name="connsiteX56" fmla="*/ 337593 w 1422125"/>
              <a:gd name="connsiteY56" fmla="*/ 20446 h 1278553"/>
              <a:gd name="connsiteX57" fmla="*/ 335187 w 1422125"/>
              <a:gd name="connsiteY57" fmla="*/ 12016 h 1278553"/>
              <a:gd name="connsiteX58" fmla="*/ 262243 w 1422125"/>
              <a:gd name="connsiteY58" fmla="*/ 16042 h 1278553"/>
              <a:gd name="connsiteX59" fmla="*/ 266042 w 1422125"/>
              <a:gd name="connsiteY59" fmla="*/ 8997 h 1278553"/>
              <a:gd name="connsiteX60" fmla="*/ 251986 w 1422125"/>
              <a:gd name="connsiteY60" fmla="*/ 9878 h 1278553"/>
              <a:gd name="connsiteX61" fmla="*/ 262117 w 1422125"/>
              <a:gd name="connsiteY61" fmla="*/ 5474 h 1278553"/>
              <a:gd name="connsiteX62" fmla="*/ 222225 w 1422125"/>
              <a:gd name="connsiteY62" fmla="*/ 26736 h 1278553"/>
              <a:gd name="connsiteX63" fmla="*/ 184234 w 1422125"/>
              <a:gd name="connsiteY63" fmla="*/ 29253 h 1278553"/>
              <a:gd name="connsiteX64" fmla="*/ 189299 w 1422125"/>
              <a:gd name="connsiteY64" fmla="*/ 21326 h 1278553"/>
              <a:gd name="connsiteX65" fmla="*/ 115596 w 1422125"/>
              <a:gd name="connsiteY65" fmla="*/ 24598 h 1278553"/>
              <a:gd name="connsiteX66" fmla="*/ 95207 w 1422125"/>
              <a:gd name="connsiteY66" fmla="*/ 24975 h 1278553"/>
              <a:gd name="connsiteX67" fmla="*/ 61521 w 1422125"/>
              <a:gd name="connsiteY67" fmla="*/ 24975 h 1278553"/>
              <a:gd name="connsiteX68" fmla="*/ 25303 w 1422125"/>
              <a:gd name="connsiteY68" fmla="*/ 24975 h 1278553"/>
              <a:gd name="connsiteX69" fmla="*/ 36067 w 1422125"/>
              <a:gd name="connsiteY69" fmla="*/ 26359 h 1278553"/>
              <a:gd name="connsiteX70" fmla="*/ 25303 w 1422125"/>
              <a:gd name="connsiteY70" fmla="*/ 31140 h 1278553"/>
              <a:gd name="connsiteX71" fmla="*/ 23276 w 1422125"/>
              <a:gd name="connsiteY71" fmla="*/ 68002 h 1278553"/>
              <a:gd name="connsiteX72" fmla="*/ 22263 w 1422125"/>
              <a:gd name="connsiteY72" fmla="*/ 66870 h 1278553"/>
              <a:gd name="connsiteX73" fmla="*/ 20237 w 1422125"/>
              <a:gd name="connsiteY73" fmla="*/ 106249 h 1278553"/>
              <a:gd name="connsiteX74" fmla="*/ 17578 w 1422125"/>
              <a:gd name="connsiteY74" fmla="*/ 140092 h 1278553"/>
              <a:gd name="connsiteX75" fmla="*/ 23656 w 1422125"/>
              <a:gd name="connsiteY75" fmla="*/ 137450 h 1278553"/>
              <a:gd name="connsiteX76" fmla="*/ 20997 w 1422125"/>
              <a:gd name="connsiteY76" fmla="*/ 207023 h 1278553"/>
              <a:gd name="connsiteX77" fmla="*/ 24416 w 1422125"/>
              <a:gd name="connsiteY77" fmla="*/ 197084 h 1278553"/>
              <a:gd name="connsiteX78" fmla="*/ 5040 w 1422125"/>
              <a:gd name="connsiteY78" fmla="*/ 254202 h 1278553"/>
              <a:gd name="connsiteX79" fmla="*/ 2381 w 1422125"/>
              <a:gd name="connsiteY79" fmla="*/ 244389 h 1278553"/>
              <a:gd name="connsiteX80" fmla="*/ 12132 w 1422125"/>
              <a:gd name="connsiteY80" fmla="*/ 278987 h 1278553"/>
              <a:gd name="connsiteX81" fmla="*/ 482 w 1422125"/>
              <a:gd name="connsiteY81" fmla="*/ 291568 h 1278553"/>
              <a:gd name="connsiteX82" fmla="*/ 6180 w 1422125"/>
              <a:gd name="connsiteY82" fmla="*/ 376113 h 1278553"/>
              <a:gd name="connsiteX83" fmla="*/ 15298 w 1422125"/>
              <a:gd name="connsiteY83" fmla="*/ 377874 h 1278553"/>
              <a:gd name="connsiteX84" fmla="*/ 13145 w 1422125"/>
              <a:gd name="connsiteY84" fmla="*/ 453361 h 1278553"/>
              <a:gd name="connsiteX85" fmla="*/ 10613 w 1422125"/>
              <a:gd name="connsiteY85" fmla="*/ 457135 h 1278553"/>
              <a:gd name="connsiteX86" fmla="*/ 20744 w 1422125"/>
              <a:gd name="connsiteY86" fmla="*/ 518908 h 1278553"/>
              <a:gd name="connsiteX87" fmla="*/ 11499 w 1422125"/>
              <a:gd name="connsiteY87" fmla="*/ 618173 h 1278553"/>
              <a:gd name="connsiteX88" fmla="*/ 12639 w 1422125"/>
              <a:gd name="connsiteY88" fmla="*/ 667868 h 1278553"/>
              <a:gd name="connsiteX89" fmla="*/ 10613 w 1422125"/>
              <a:gd name="connsiteY89" fmla="*/ 666610 h 1278553"/>
              <a:gd name="connsiteX90" fmla="*/ 18591 w 1422125"/>
              <a:gd name="connsiteY90" fmla="*/ 720331 h 1278553"/>
              <a:gd name="connsiteX91" fmla="*/ 14538 w 1422125"/>
              <a:gd name="connsiteY91" fmla="*/ 721715 h 1278553"/>
              <a:gd name="connsiteX92" fmla="*/ 20997 w 1422125"/>
              <a:gd name="connsiteY92" fmla="*/ 810915 h 1278553"/>
              <a:gd name="connsiteX93" fmla="*/ 14792 w 1422125"/>
              <a:gd name="connsiteY93" fmla="*/ 814941 h 1278553"/>
              <a:gd name="connsiteX94" fmla="*/ 12259 w 1422125"/>
              <a:gd name="connsiteY94" fmla="*/ 926661 h 1278553"/>
              <a:gd name="connsiteX95" fmla="*/ 9473 w 1422125"/>
              <a:gd name="connsiteY95" fmla="*/ 921754 h 1278553"/>
              <a:gd name="connsiteX96" fmla="*/ 14918 w 1422125"/>
              <a:gd name="connsiteY96" fmla="*/ 1061908 h 1278553"/>
              <a:gd name="connsiteX97" fmla="*/ 20490 w 1422125"/>
              <a:gd name="connsiteY97" fmla="*/ 1095499 h 1278553"/>
              <a:gd name="connsiteX98" fmla="*/ 34167 w 1422125"/>
              <a:gd name="connsiteY98" fmla="*/ 1084050 h 1278553"/>
              <a:gd name="connsiteX99" fmla="*/ 26189 w 1422125"/>
              <a:gd name="connsiteY99" fmla="*/ 1107199 h 1278553"/>
              <a:gd name="connsiteX100" fmla="*/ 27329 w 1422125"/>
              <a:gd name="connsiteY100" fmla="*/ 1103928 h 1278553"/>
              <a:gd name="connsiteX101" fmla="*/ 14665 w 1422125"/>
              <a:gd name="connsiteY101" fmla="*/ 1156643 h 1278553"/>
              <a:gd name="connsiteX102" fmla="*/ 14665 w 1422125"/>
              <a:gd name="connsiteY102" fmla="*/ 1180044 h 1278553"/>
              <a:gd name="connsiteX103" fmla="*/ 14665 w 1422125"/>
              <a:gd name="connsiteY103" fmla="*/ 1204451 h 1278553"/>
              <a:gd name="connsiteX104" fmla="*/ 13399 w 1422125"/>
              <a:gd name="connsiteY104" fmla="*/ 1271382 h 1278553"/>
              <a:gd name="connsiteX105" fmla="*/ 71019 w 1422125"/>
              <a:gd name="connsiteY105" fmla="*/ 1272892 h 1278553"/>
              <a:gd name="connsiteX106" fmla="*/ 114836 w 1422125"/>
              <a:gd name="connsiteY106" fmla="*/ 1274402 h 1278553"/>
              <a:gd name="connsiteX107" fmla="*/ 192339 w 1422125"/>
              <a:gd name="connsiteY107" fmla="*/ 1276289 h 1278553"/>
              <a:gd name="connsiteX108" fmla="*/ 182968 w 1422125"/>
              <a:gd name="connsiteY108" fmla="*/ 1267105 h 1278553"/>
              <a:gd name="connsiteX109" fmla="*/ 211081 w 1422125"/>
              <a:gd name="connsiteY109" fmla="*/ 1267105 h 1278553"/>
              <a:gd name="connsiteX110" fmla="*/ 200950 w 1422125"/>
              <a:gd name="connsiteY110" fmla="*/ 1273899 h 1278553"/>
              <a:gd name="connsiteX111" fmla="*/ 235143 w 1422125"/>
              <a:gd name="connsiteY111" fmla="*/ 1267608 h 1278553"/>
              <a:gd name="connsiteX112" fmla="*/ 231850 w 1422125"/>
              <a:gd name="connsiteY112" fmla="*/ 1278554 h 1278553"/>
              <a:gd name="connsiteX113" fmla="*/ 248186 w 1422125"/>
              <a:gd name="connsiteY113" fmla="*/ 1277799 h 1278553"/>
              <a:gd name="connsiteX114" fmla="*/ 244514 w 1422125"/>
              <a:gd name="connsiteY114" fmla="*/ 1276792 h 1278553"/>
              <a:gd name="connsiteX115" fmla="*/ 282505 w 1422125"/>
              <a:gd name="connsiteY115" fmla="*/ 1269495 h 1278553"/>
              <a:gd name="connsiteX116" fmla="*/ 296436 w 1422125"/>
              <a:gd name="connsiteY116" fmla="*/ 1275534 h 1278553"/>
              <a:gd name="connsiteX117" fmla="*/ 305554 w 1422125"/>
              <a:gd name="connsiteY117" fmla="*/ 1275534 h 1278553"/>
              <a:gd name="connsiteX118" fmla="*/ 340886 w 1422125"/>
              <a:gd name="connsiteY118" fmla="*/ 1276289 h 1278553"/>
              <a:gd name="connsiteX119" fmla="*/ 326829 w 1422125"/>
              <a:gd name="connsiteY119" fmla="*/ 1268992 h 1278553"/>
              <a:gd name="connsiteX120" fmla="*/ 343672 w 1422125"/>
              <a:gd name="connsiteY120" fmla="*/ 1261192 h 1278553"/>
              <a:gd name="connsiteX121" fmla="*/ 490319 w 1422125"/>
              <a:gd name="connsiteY121" fmla="*/ 1269621 h 1278553"/>
              <a:gd name="connsiteX122" fmla="*/ 560857 w 1422125"/>
              <a:gd name="connsiteY122" fmla="*/ 1265092 h 1278553"/>
              <a:gd name="connsiteX123" fmla="*/ 573521 w 1422125"/>
              <a:gd name="connsiteY123" fmla="*/ 1256411 h 1278553"/>
              <a:gd name="connsiteX124" fmla="*/ 634560 w 1422125"/>
              <a:gd name="connsiteY124" fmla="*/ 1275912 h 1278553"/>
              <a:gd name="connsiteX125" fmla="*/ 674198 w 1422125"/>
              <a:gd name="connsiteY125" fmla="*/ 1262450 h 1278553"/>
              <a:gd name="connsiteX126" fmla="*/ 690028 w 1422125"/>
              <a:gd name="connsiteY126" fmla="*/ 1272766 h 1278553"/>
              <a:gd name="connsiteX127" fmla="*/ 848200 w 1422125"/>
              <a:gd name="connsiteY127" fmla="*/ 1274779 h 1278553"/>
              <a:gd name="connsiteX128" fmla="*/ 851745 w 1422125"/>
              <a:gd name="connsiteY128" fmla="*/ 1265847 h 1278553"/>
              <a:gd name="connsiteX129" fmla="*/ 881759 w 1422125"/>
              <a:gd name="connsiteY129" fmla="*/ 1276918 h 1278553"/>
              <a:gd name="connsiteX130" fmla="*/ 912659 w 1422125"/>
              <a:gd name="connsiteY130" fmla="*/ 1271886 h 1278553"/>
              <a:gd name="connsiteX131" fmla="*/ 912659 w 1422125"/>
              <a:gd name="connsiteY131" fmla="*/ 1266476 h 1278553"/>
              <a:gd name="connsiteX132" fmla="*/ 1253316 w 1422125"/>
              <a:gd name="connsiteY132" fmla="*/ 1277925 h 1278553"/>
              <a:gd name="connsiteX133" fmla="*/ 1259901 w 1422125"/>
              <a:gd name="connsiteY133" fmla="*/ 1273018 h 1278553"/>
              <a:gd name="connsiteX134" fmla="*/ 1258635 w 1422125"/>
              <a:gd name="connsiteY134" fmla="*/ 1264589 h 1278553"/>
              <a:gd name="connsiteX135" fmla="*/ 1305998 w 1422125"/>
              <a:gd name="connsiteY135" fmla="*/ 1272892 h 1278553"/>
              <a:gd name="connsiteX136" fmla="*/ 1356653 w 1422125"/>
              <a:gd name="connsiteY136" fmla="*/ 1267105 h 1278553"/>
              <a:gd name="connsiteX137" fmla="*/ 1359059 w 1422125"/>
              <a:gd name="connsiteY137" fmla="*/ 1267105 h 1278553"/>
              <a:gd name="connsiteX138" fmla="*/ 1393505 w 1422125"/>
              <a:gd name="connsiteY138" fmla="*/ 1267105 h 1278553"/>
              <a:gd name="connsiteX139" fmla="*/ 1383374 w 1422125"/>
              <a:gd name="connsiteY139" fmla="*/ 1265847 h 1278553"/>
              <a:gd name="connsiteX140" fmla="*/ 1393378 w 1422125"/>
              <a:gd name="connsiteY140" fmla="*/ 1261066 h 1278553"/>
              <a:gd name="connsiteX141" fmla="*/ 1394898 w 1422125"/>
              <a:gd name="connsiteY141" fmla="*/ 1226342 h 1278553"/>
              <a:gd name="connsiteX142" fmla="*/ 1395784 w 1422125"/>
              <a:gd name="connsiteY142" fmla="*/ 1227349 h 1278553"/>
              <a:gd name="connsiteX143" fmla="*/ 1397684 w 1422125"/>
              <a:gd name="connsiteY143" fmla="*/ 1189605 h 1278553"/>
              <a:gd name="connsiteX144" fmla="*/ 1400217 w 1422125"/>
              <a:gd name="connsiteY144" fmla="*/ 1157775 h 1278553"/>
              <a:gd name="connsiteX145" fmla="*/ 1394518 w 1422125"/>
              <a:gd name="connsiteY145" fmla="*/ 1160166 h 1278553"/>
              <a:gd name="connsiteX146" fmla="*/ 1397051 w 1422125"/>
              <a:gd name="connsiteY146" fmla="*/ 1094493 h 1278553"/>
              <a:gd name="connsiteX147" fmla="*/ 1393758 w 1422125"/>
              <a:gd name="connsiteY147" fmla="*/ 1103928 h 1278553"/>
              <a:gd name="connsiteX148" fmla="*/ 1411867 w 1422125"/>
              <a:gd name="connsiteY148" fmla="*/ 1050081 h 1278553"/>
              <a:gd name="connsiteX149" fmla="*/ 1414400 w 1422125"/>
              <a:gd name="connsiteY149" fmla="*/ 1059265 h 1278553"/>
              <a:gd name="connsiteX150" fmla="*/ 1405282 w 1422125"/>
              <a:gd name="connsiteY150" fmla="*/ 1026681 h 1278553"/>
              <a:gd name="connsiteX151" fmla="*/ 1416173 w 1422125"/>
              <a:gd name="connsiteY151" fmla="*/ 1014099 h 1278553"/>
              <a:gd name="connsiteX152" fmla="*/ 1410854 w 1422125"/>
              <a:gd name="connsiteY152" fmla="*/ 934335 h 1278553"/>
              <a:gd name="connsiteX153" fmla="*/ 1402370 w 1422125"/>
              <a:gd name="connsiteY153" fmla="*/ 932574 h 1278553"/>
              <a:gd name="connsiteX154" fmla="*/ 1404269 w 1422125"/>
              <a:gd name="connsiteY154" fmla="*/ 861239 h 1278553"/>
              <a:gd name="connsiteX155" fmla="*/ 1406675 w 1422125"/>
              <a:gd name="connsiteY155" fmla="*/ 857591 h 1278553"/>
              <a:gd name="connsiteX156" fmla="*/ 1397304 w 1422125"/>
              <a:gd name="connsiteY156" fmla="*/ 799340 h 1278553"/>
              <a:gd name="connsiteX157" fmla="*/ 1405789 w 1422125"/>
              <a:gd name="connsiteY157" fmla="*/ 705737 h 1278553"/>
              <a:gd name="connsiteX158" fmla="*/ 1404776 w 1422125"/>
              <a:gd name="connsiteY158" fmla="*/ 659187 h 1278553"/>
              <a:gd name="connsiteX159" fmla="*/ 1406675 w 1422125"/>
              <a:gd name="connsiteY159" fmla="*/ 660445 h 1278553"/>
              <a:gd name="connsiteX160" fmla="*/ 1399204 w 1422125"/>
              <a:gd name="connsiteY160" fmla="*/ 610121 h 1278553"/>
              <a:gd name="connsiteX161" fmla="*/ 1403003 w 1422125"/>
              <a:gd name="connsiteY161" fmla="*/ 608863 h 1278553"/>
              <a:gd name="connsiteX162" fmla="*/ 1403003 w 1422125"/>
              <a:gd name="connsiteY162" fmla="*/ 551745 h 1278553"/>
              <a:gd name="connsiteX163" fmla="*/ 1413514 w 1422125"/>
              <a:gd name="connsiteY163" fmla="*/ 539164 h 1278553"/>
              <a:gd name="connsiteX164" fmla="*/ 1406295 w 1422125"/>
              <a:gd name="connsiteY164" fmla="*/ 519915 h 1278553"/>
              <a:gd name="connsiteX165" fmla="*/ 1401103 w 1422125"/>
              <a:gd name="connsiteY165" fmla="*/ 542938 h 1278553"/>
              <a:gd name="connsiteX166" fmla="*/ 1396798 w 1422125"/>
              <a:gd name="connsiteY166" fmla="*/ 525073 h 1278553"/>
              <a:gd name="connsiteX167" fmla="*/ 1402623 w 1422125"/>
              <a:gd name="connsiteY167" fmla="*/ 521299 h 1278553"/>
              <a:gd name="connsiteX168" fmla="*/ 1406422 w 1422125"/>
              <a:gd name="connsiteY168" fmla="*/ 428073 h 1278553"/>
              <a:gd name="connsiteX169" fmla="*/ 1411994 w 1422125"/>
              <a:gd name="connsiteY169" fmla="*/ 476007 h 1278553"/>
              <a:gd name="connsiteX170" fmla="*/ 1420099 w 1422125"/>
              <a:gd name="connsiteY170" fmla="*/ 453990 h 1278553"/>
              <a:gd name="connsiteX171" fmla="*/ 1409461 w 1422125"/>
              <a:gd name="connsiteY171" fmla="*/ 418259 h 127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422125" h="1278553">
                <a:moveTo>
                  <a:pt x="1409461" y="418259"/>
                </a:moveTo>
                <a:cubicBezTo>
                  <a:pt x="1419846" y="401275"/>
                  <a:pt x="1413894" y="388820"/>
                  <a:pt x="1422125" y="366551"/>
                </a:cubicBezTo>
                <a:cubicBezTo>
                  <a:pt x="1419592" y="367306"/>
                  <a:pt x="1417186" y="374477"/>
                  <a:pt x="1418453" y="354851"/>
                </a:cubicBezTo>
                <a:cubicBezTo>
                  <a:pt x="1417566" y="353495"/>
                  <a:pt x="1416803" y="352064"/>
                  <a:pt x="1416173" y="350573"/>
                </a:cubicBezTo>
                <a:cubicBezTo>
                  <a:pt x="1416173" y="349944"/>
                  <a:pt x="1416173" y="349693"/>
                  <a:pt x="1416173" y="349189"/>
                </a:cubicBezTo>
                <a:lnTo>
                  <a:pt x="1416173" y="350322"/>
                </a:lnTo>
                <a:cubicBezTo>
                  <a:pt x="1416173" y="349441"/>
                  <a:pt x="1416173" y="349315"/>
                  <a:pt x="1416173" y="350322"/>
                </a:cubicBezTo>
                <a:cubicBezTo>
                  <a:pt x="1415552" y="353864"/>
                  <a:pt x="1414217" y="357244"/>
                  <a:pt x="1412247" y="360261"/>
                </a:cubicBezTo>
                <a:cubicBezTo>
                  <a:pt x="1411109" y="358071"/>
                  <a:pt x="1410258" y="355746"/>
                  <a:pt x="1409715" y="353341"/>
                </a:cubicBezTo>
                <a:cubicBezTo>
                  <a:pt x="1412374" y="326543"/>
                  <a:pt x="1414274" y="303017"/>
                  <a:pt x="1405029" y="291316"/>
                </a:cubicBezTo>
                <a:cubicBezTo>
                  <a:pt x="1410474" y="288423"/>
                  <a:pt x="1414147" y="261499"/>
                  <a:pt x="1417693" y="288171"/>
                </a:cubicBezTo>
                <a:lnTo>
                  <a:pt x="1417693" y="263009"/>
                </a:lnTo>
                <a:cubicBezTo>
                  <a:pt x="1421098" y="247644"/>
                  <a:pt x="1421784" y="231806"/>
                  <a:pt x="1419719" y="216207"/>
                </a:cubicBezTo>
                <a:cubicBezTo>
                  <a:pt x="1420985" y="204507"/>
                  <a:pt x="1413387" y="186768"/>
                  <a:pt x="1417819" y="196958"/>
                </a:cubicBezTo>
                <a:lnTo>
                  <a:pt x="1414400" y="158209"/>
                </a:lnTo>
                <a:lnTo>
                  <a:pt x="1415793" y="158209"/>
                </a:lnTo>
                <a:cubicBezTo>
                  <a:pt x="1415793" y="139966"/>
                  <a:pt x="1413894" y="120465"/>
                  <a:pt x="1412754" y="101594"/>
                </a:cubicBezTo>
                <a:lnTo>
                  <a:pt x="1412754" y="94297"/>
                </a:lnTo>
                <a:lnTo>
                  <a:pt x="1412754" y="85238"/>
                </a:lnTo>
                <a:cubicBezTo>
                  <a:pt x="1412754" y="77522"/>
                  <a:pt x="1412754" y="69722"/>
                  <a:pt x="1412754" y="61838"/>
                </a:cubicBezTo>
                <a:cubicBezTo>
                  <a:pt x="1412754" y="45985"/>
                  <a:pt x="1414020" y="29504"/>
                  <a:pt x="1416173" y="10381"/>
                </a:cubicBezTo>
                <a:lnTo>
                  <a:pt x="1408828" y="9249"/>
                </a:lnTo>
                <a:cubicBezTo>
                  <a:pt x="1397431" y="10003"/>
                  <a:pt x="1386160" y="10758"/>
                  <a:pt x="1373623" y="11136"/>
                </a:cubicBezTo>
                <a:cubicBezTo>
                  <a:pt x="1367291" y="11136"/>
                  <a:pt x="1360959" y="11136"/>
                  <a:pt x="1353361" y="11136"/>
                </a:cubicBezTo>
                <a:lnTo>
                  <a:pt x="1342343" y="12394"/>
                </a:lnTo>
                <a:lnTo>
                  <a:pt x="1336391" y="12394"/>
                </a:lnTo>
                <a:lnTo>
                  <a:pt x="1332338" y="12394"/>
                </a:lnTo>
                <a:lnTo>
                  <a:pt x="1328159" y="7487"/>
                </a:lnTo>
                <a:cubicBezTo>
                  <a:pt x="1311570" y="9123"/>
                  <a:pt x="1278264" y="2581"/>
                  <a:pt x="1271172" y="7487"/>
                </a:cubicBezTo>
                <a:cubicBezTo>
                  <a:pt x="1252936" y="-6478"/>
                  <a:pt x="1190377" y="3839"/>
                  <a:pt x="1160997" y="1448"/>
                </a:cubicBezTo>
                <a:lnTo>
                  <a:pt x="1159857" y="7865"/>
                </a:lnTo>
                <a:cubicBezTo>
                  <a:pt x="1138380" y="8014"/>
                  <a:pt x="1116934" y="9527"/>
                  <a:pt x="1095651" y="12394"/>
                </a:cubicBezTo>
                <a:lnTo>
                  <a:pt x="1097171" y="17930"/>
                </a:lnTo>
                <a:cubicBezTo>
                  <a:pt x="1075642" y="22585"/>
                  <a:pt x="1041830" y="14029"/>
                  <a:pt x="1007764" y="14533"/>
                </a:cubicBezTo>
                <a:cubicBezTo>
                  <a:pt x="1010170" y="12394"/>
                  <a:pt x="1018782" y="13023"/>
                  <a:pt x="1024860" y="14533"/>
                </a:cubicBezTo>
                <a:cubicBezTo>
                  <a:pt x="984209" y="1952"/>
                  <a:pt x="939126" y="23843"/>
                  <a:pt x="902274" y="14533"/>
                </a:cubicBezTo>
                <a:cubicBezTo>
                  <a:pt x="894953" y="16319"/>
                  <a:pt x="887306" y="16319"/>
                  <a:pt x="879986" y="14533"/>
                </a:cubicBezTo>
                <a:lnTo>
                  <a:pt x="882265" y="14533"/>
                </a:lnTo>
                <a:lnTo>
                  <a:pt x="878466" y="14533"/>
                </a:lnTo>
                <a:lnTo>
                  <a:pt x="865802" y="11513"/>
                </a:lnTo>
                <a:cubicBezTo>
                  <a:pt x="869290" y="12844"/>
                  <a:pt x="872893" y="13855"/>
                  <a:pt x="876567" y="14533"/>
                </a:cubicBezTo>
                <a:cubicBezTo>
                  <a:pt x="867184" y="14384"/>
                  <a:pt x="857800" y="14720"/>
                  <a:pt x="848453" y="15539"/>
                </a:cubicBezTo>
                <a:lnTo>
                  <a:pt x="843514" y="9500"/>
                </a:lnTo>
                <a:lnTo>
                  <a:pt x="841108" y="9500"/>
                </a:lnTo>
                <a:cubicBezTo>
                  <a:pt x="830850" y="7361"/>
                  <a:pt x="832876" y="12394"/>
                  <a:pt x="838322" y="16923"/>
                </a:cubicBezTo>
                <a:cubicBezTo>
                  <a:pt x="833571" y="17751"/>
                  <a:pt x="828907" y="19014"/>
                  <a:pt x="824391" y="20697"/>
                </a:cubicBezTo>
                <a:cubicBezTo>
                  <a:pt x="816033" y="10884"/>
                  <a:pt x="796784" y="23968"/>
                  <a:pt x="785260" y="13526"/>
                </a:cubicBezTo>
                <a:cubicBezTo>
                  <a:pt x="778675" y="18181"/>
                  <a:pt x="739037" y="17552"/>
                  <a:pt x="728653" y="26107"/>
                </a:cubicBezTo>
                <a:cubicBezTo>
                  <a:pt x="717527" y="23968"/>
                  <a:pt x="706092" y="23968"/>
                  <a:pt x="694967" y="26107"/>
                </a:cubicBezTo>
                <a:lnTo>
                  <a:pt x="690028" y="18433"/>
                </a:lnTo>
                <a:lnTo>
                  <a:pt x="664700" y="28749"/>
                </a:lnTo>
                <a:cubicBezTo>
                  <a:pt x="649124" y="24094"/>
                  <a:pt x="642665" y="21326"/>
                  <a:pt x="658115" y="15413"/>
                </a:cubicBezTo>
                <a:cubicBezTo>
                  <a:pt x="620757" y="24472"/>
                  <a:pt x="627849" y="18810"/>
                  <a:pt x="596062" y="27994"/>
                </a:cubicBezTo>
                <a:lnTo>
                  <a:pt x="597582" y="22962"/>
                </a:lnTo>
                <a:cubicBezTo>
                  <a:pt x="586311" y="22962"/>
                  <a:pt x="568202" y="29882"/>
                  <a:pt x="561237" y="25730"/>
                </a:cubicBezTo>
                <a:cubicBezTo>
                  <a:pt x="535909" y="16294"/>
                  <a:pt x="435611" y="24472"/>
                  <a:pt x="370519" y="15665"/>
                </a:cubicBezTo>
                <a:cubicBezTo>
                  <a:pt x="383183" y="30259"/>
                  <a:pt x="340126" y="9123"/>
                  <a:pt x="337593" y="20446"/>
                </a:cubicBezTo>
                <a:cubicBezTo>
                  <a:pt x="333794" y="16923"/>
                  <a:pt x="324929" y="15036"/>
                  <a:pt x="335187" y="12016"/>
                </a:cubicBezTo>
                <a:cubicBezTo>
                  <a:pt x="302008" y="15413"/>
                  <a:pt x="285291" y="6481"/>
                  <a:pt x="262243" y="16042"/>
                </a:cubicBezTo>
                <a:cubicBezTo>
                  <a:pt x="258444" y="12646"/>
                  <a:pt x="269462" y="11010"/>
                  <a:pt x="266042" y="8997"/>
                </a:cubicBezTo>
                <a:cubicBezTo>
                  <a:pt x="263383" y="9752"/>
                  <a:pt x="255405" y="11891"/>
                  <a:pt x="251986" y="9878"/>
                </a:cubicBezTo>
                <a:cubicBezTo>
                  <a:pt x="248566" y="7865"/>
                  <a:pt x="256798" y="6984"/>
                  <a:pt x="262117" y="5474"/>
                </a:cubicBezTo>
                <a:cubicBezTo>
                  <a:pt x="228178" y="6103"/>
                  <a:pt x="224125" y="16671"/>
                  <a:pt x="222225" y="26736"/>
                </a:cubicBezTo>
                <a:cubicBezTo>
                  <a:pt x="209837" y="21779"/>
                  <a:pt x="195850" y="22706"/>
                  <a:pt x="184234" y="29253"/>
                </a:cubicBezTo>
                <a:cubicBezTo>
                  <a:pt x="178282" y="25981"/>
                  <a:pt x="168277" y="22585"/>
                  <a:pt x="189299" y="21326"/>
                </a:cubicBezTo>
                <a:cubicBezTo>
                  <a:pt x="177522" y="21326"/>
                  <a:pt x="116736" y="16546"/>
                  <a:pt x="115596" y="24598"/>
                </a:cubicBezTo>
                <a:cubicBezTo>
                  <a:pt x="108867" y="23105"/>
                  <a:pt x="101876" y="23234"/>
                  <a:pt x="95207" y="24975"/>
                </a:cubicBezTo>
                <a:lnTo>
                  <a:pt x="61521" y="24975"/>
                </a:lnTo>
                <a:cubicBezTo>
                  <a:pt x="51770" y="24975"/>
                  <a:pt x="42019" y="24975"/>
                  <a:pt x="25303" y="24975"/>
                </a:cubicBezTo>
                <a:lnTo>
                  <a:pt x="36067" y="26359"/>
                </a:lnTo>
                <a:cubicBezTo>
                  <a:pt x="33615" y="29772"/>
                  <a:pt x="29497" y="31601"/>
                  <a:pt x="25303" y="31140"/>
                </a:cubicBezTo>
                <a:cubicBezTo>
                  <a:pt x="25303" y="40827"/>
                  <a:pt x="22517" y="50137"/>
                  <a:pt x="23276" y="68002"/>
                </a:cubicBezTo>
                <a:lnTo>
                  <a:pt x="22263" y="66870"/>
                </a:lnTo>
                <a:cubicBezTo>
                  <a:pt x="19713" y="79835"/>
                  <a:pt x="19031" y="93093"/>
                  <a:pt x="20237" y="106249"/>
                </a:cubicBezTo>
                <a:cubicBezTo>
                  <a:pt x="21373" y="117597"/>
                  <a:pt x="20473" y="129056"/>
                  <a:pt x="17578" y="140092"/>
                </a:cubicBezTo>
                <a:lnTo>
                  <a:pt x="23656" y="137450"/>
                </a:lnTo>
                <a:cubicBezTo>
                  <a:pt x="36320" y="141853"/>
                  <a:pt x="15931" y="179471"/>
                  <a:pt x="20997" y="207023"/>
                </a:cubicBezTo>
                <a:lnTo>
                  <a:pt x="24416" y="197084"/>
                </a:lnTo>
                <a:cubicBezTo>
                  <a:pt x="28849" y="212056"/>
                  <a:pt x="6687" y="238853"/>
                  <a:pt x="5040" y="254202"/>
                </a:cubicBezTo>
                <a:cubicBezTo>
                  <a:pt x="3901" y="257473"/>
                  <a:pt x="3141" y="249044"/>
                  <a:pt x="2381" y="244389"/>
                </a:cubicBezTo>
                <a:cubicBezTo>
                  <a:pt x="-5344" y="283894"/>
                  <a:pt x="10359" y="249547"/>
                  <a:pt x="12132" y="278987"/>
                </a:cubicBezTo>
                <a:cubicBezTo>
                  <a:pt x="7827" y="284397"/>
                  <a:pt x="1241" y="271942"/>
                  <a:pt x="482" y="291568"/>
                </a:cubicBezTo>
                <a:cubicBezTo>
                  <a:pt x="-3064" y="301381"/>
                  <a:pt x="14412" y="349064"/>
                  <a:pt x="6180" y="376113"/>
                </a:cubicBezTo>
                <a:cubicBezTo>
                  <a:pt x="9473" y="370074"/>
                  <a:pt x="12765" y="364161"/>
                  <a:pt x="15298" y="377874"/>
                </a:cubicBezTo>
                <a:cubicBezTo>
                  <a:pt x="16438" y="398885"/>
                  <a:pt x="2634" y="434615"/>
                  <a:pt x="13145" y="453361"/>
                </a:cubicBezTo>
                <a:cubicBezTo>
                  <a:pt x="12259" y="456003"/>
                  <a:pt x="11372" y="457009"/>
                  <a:pt x="10613" y="457135"/>
                </a:cubicBezTo>
                <a:cubicBezTo>
                  <a:pt x="13272" y="473239"/>
                  <a:pt x="15045" y="509221"/>
                  <a:pt x="20744" y="518908"/>
                </a:cubicBezTo>
                <a:cubicBezTo>
                  <a:pt x="-278" y="533754"/>
                  <a:pt x="30875" y="618550"/>
                  <a:pt x="11499" y="618173"/>
                </a:cubicBezTo>
                <a:lnTo>
                  <a:pt x="12639" y="667868"/>
                </a:lnTo>
                <a:lnTo>
                  <a:pt x="10613" y="666610"/>
                </a:lnTo>
                <a:cubicBezTo>
                  <a:pt x="8569" y="684901"/>
                  <a:pt x="11317" y="703406"/>
                  <a:pt x="18591" y="720331"/>
                </a:cubicBezTo>
                <a:cubicBezTo>
                  <a:pt x="17324" y="727628"/>
                  <a:pt x="15551" y="722344"/>
                  <a:pt x="14538" y="721715"/>
                </a:cubicBezTo>
                <a:cubicBezTo>
                  <a:pt x="9632" y="751541"/>
                  <a:pt x="11844" y="782094"/>
                  <a:pt x="20997" y="810915"/>
                </a:cubicBezTo>
                <a:lnTo>
                  <a:pt x="14792" y="814941"/>
                </a:lnTo>
                <a:cubicBezTo>
                  <a:pt x="18464" y="825383"/>
                  <a:pt x="4914" y="881495"/>
                  <a:pt x="12259" y="926661"/>
                </a:cubicBezTo>
                <a:cubicBezTo>
                  <a:pt x="11499" y="926661"/>
                  <a:pt x="10359" y="925277"/>
                  <a:pt x="9473" y="921754"/>
                </a:cubicBezTo>
                <a:cubicBezTo>
                  <a:pt x="16818" y="972079"/>
                  <a:pt x="-8003" y="1043288"/>
                  <a:pt x="14918" y="1061908"/>
                </a:cubicBezTo>
                <a:lnTo>
                  <a:pt x="20490" y="1095499"/>
                </a:lnTo>
                <a:cubicBezTo>
                  <a:pt x="22263" y="1052094"/>
                  <a:pt x="30368" y="1101915"/>
                  <a:pt x="34167" y="1084050"/>
                </a:cubicBezTo>
                <a:cubicBezTo>
                  <a:pt x="35560" y="1101161"/>
                  <a:pt x="27329" y="1128210"/>
                  <a:pt x="26189" y="1107199"/>
                </a:cubicBezTo>
                <a:lnTo>
                  <a:pt x="27329" y="1103928"/>
                </a:lnTo>
                <a:cubicBezTo>
                  <a:pt x="15425" y="1096254"/>
                  <a:pt x="23023" y="1157901"/>
                  <a:pt x="14665" y="1156643"/>
                </a:cubicBezTo>
                <a:lnTo>
                  <a:pt x="14665" y="1180044"/>
                </a:lnTo>
                <a:cubicBezTo>
                  <a:pt x="14665" y="1188222"/>
                  <a:pt x="14665" y="1196273"/>
                  <a:pt x="14665" y="1204451"/>
                </a:cubicBezTo>
                <a:cubicBezTo>
                  <a:pt x="14665" y="1226845"/>
                  <a:pt x="13779" y="1249240"/>
                  <a:pt x="13399" y="1271382"/>
                </a:cubicBezTo>
                <a:lnTo>
                  <a:pt x="71019" y="1272892"/>
                </a:lnTo>
                <a:lnTo>
                  <a:pt x="114836" y="1274402"/>
                </a:lnTo>
                <a:cubicBezTo>
                  <a:pt x="140924" y="1275408"/>
                  <a:pt x="166758" y="1276163"/>
                  <a:pt x="192339" y="1276289"/>
                </a:cubicBezTo>
                <a:lnTo>
                  <a:pt x="182968" y="1267105"/>
                </a:lnTo>
                <a:lnTo>
                  <a:pt x="211081" y="1267105"/>
                </a:lnTo>
                <a:cubicBezTo>
                  <a:pt x="218426" y="1269244"/>
                  <a:pt x="220959" y="1274276"/>
                  <a:pt x="200950" y="1273899"/>
                </a:cubicBezTo>
                <a:cubicBezTo>
                  <a:pt x="212737" y="1276372"/>
                  <a:pt x="225029" y="1274110"/>
                  <a:pt x="235143" y="1267608"/>
                </a:cubicBezTo>
                <a:cubicBezTo>
                  <a:pt x="274274" y="1271257"/>
                  <a:pt x="219819" y="1278302"/>
                  <a:pt x="231850" y="1278554"/>
                </a:cubicBezTo>
                <a:lnTo>
                  <a:pt x="248186" y="1277799"/>
                </a:lnTo>
                <a:lnTo>
                  <a:pt x="244514" y="1276792"/>
                </a:lnTo>
                <a:cubicBezTo>
                  <a:pt x="256378" y="1271285"/>
                  <a:pt x="269430" y="1268778"/>
                  <a:pt x="282505" y="1269495"/>
                </a:cubicBezTo>
                <a:cubicBezTo>
                  <a:pt x="297829" y="1271257"/>
                  <a:pt x="290357" y="1275157"/>
                  <a:pt x="296436" y="1275534"/>
                </a:cubicBezTo>
                <a:cubicBezTo>
                  <a:pt x="296436" y="1275534"/>
                  <a:pt x="298335" y="1276415"/>
                  <a:pt x="305554" y="1275534"/>
                </a:cubicBezTo>
                <a:lnTo>
                  <a:pt x="340886" y="1276289"/>
                </a:lnTo>
                <a:lnTo>
                  <a:pt x="326829" y="1268992"/>
                </a:lnTo>
                <a:cubicBezTo>
                  <a:pt x="342405" y="1265469"/>
                  <a:pt x="360008" y="1268992"/>
                  <a:pt x="343672" y="1261192"/>
                </a:cubicBezTo>
                <a:cubicBezTo>
                  <a:pt x="367733" y="1273773"/>
                  <a:pt x="475629" y="1265721"/>
                  <a:pt x="490319" y="1269621"/>
                </a:cubicBezTo>
                <a:cubicBezTo>
                  <a:pt x="513526" y="1265013"/>
                  <a:pt x="537246" y="1263490"/>
                  <a:pt x="560857" y="1265092"/>
                </a:cubicBezTo>
                <a:cubicBezTo>
                  <a:pt x="554145" y="1263582"/>
                  <a:pt x="550219" y="1255405"/>
                  <a:pt x="573521" y="1256411"/>
                </a:cubicBezTo>
                <a:cubicBezTo>
                  <a:pt x="565036" y="1273270"/>
                  <a:pt x="615818" y="1263708"/>
                  <a:pt x="634560" y="1275912"/>
                </a:cubicBezTo>
                <a:cubicBezTo>
                  <a:pt x="617844" y="1267860"/>
                  <a:pt x="700412" y="1273899"/>
                  <a:pt x="674198" y="1262450"/>
                </a:cubicBezTo>
                <a:cubicBezTo>
                  <a:pt x="693447" y="1263834"/>
                  <a:pt x="675338" y="1268740"/>
                  <a:pt x="690028" y="1272766"/>
                </a:cubicBezTo>
                <a:cubicBezTo>
                  <a:pt x="735998" y="1266224"/>
                  <a:pt x="791339" y="1276918"/>
                  <a:pt x="848200" y="1274779"/>
                </a:cubicBezTo>
                <a:cubicBezTo>
                  <a:pt x="849086" y="1272515"/>
                  <a:pt x="839588" y="1269118"/>
                  <a:pt x="851745" y="1265847"/>
                </a:cubicBezTo>
                <a:lnTo>
                  <a:pt x="881759" y="1276918"/>
                </a:lnTo>
                <a:cubicBezTo>
                  <a:pt x="893030" y="1275912"/>
                  <a:pt x="892143" y="1264337"/>
                  <a:pt x="912659" y="1271886"/>
                </a:cubicBezTo>
                <a:cubicBezTo>
                  <a:pt x="909746" y="1269999"/>
                  <a:pt x="905440" y="1267231"/>
                  <a:pt x="912659" y="1266476"/>
                </a:cubicBezTo>
                <a:cubicBezTo>
                  <a:pt x="1024100" y="1277296"/>
                  <a:pt x="1140608" y="1257669"/>
                  <a:pt x="1253316" y="1277925"/>
                </a:cubicBezTo>
                <a:cubicBezTo>
                  <a:pt x="1237993" y="1273647"/>
                  <a:pt x="1248251" y="1273144"/>
                  <a:pt x="1259901" y="1273018"/>
                </a:cubicBezTo>
                <a:cubicBezTo>
                  <a:pt x="1252303" y="1272012"/>
                  <a:pt x="1259901" y="1267608"/>
                  <a:pt x="1258635" y="1264589"/>
                </a:cubicBezTo>
                <a:lnTo>
                  <a:pt x="1305998" y="1272892"/>
                </a:lnTo>
                <a:cubicBezTo>
                  <a:pt x="1313216" y="1265847"/>
                  <a:pt x="1343989" y="1270250"/>
                  <a:pt x="1356653" y="1267105"/>
                </a:cubicBezTo>
                <a:lnTo>
                  <a:pt x="1359059" y="1267105"/>
                </a:lnTo>
                <a:cubicBezTo>
                  <a:pt x="1368177" y="1267105"/>
                  <a:pt x="1377295" y="1267105"/>
                  <a:pt x="1393505" y="1267105"/>
                </a:cubicBezTo>
                <a:lnTo>
                  <a:pt x="1383374" y="1265847"/>
                </a:lnTo>
                <a:cubicBezTo>
                  <a:pt x="1385615" y="1262599"/>
                  <a:pt x="1389425" y="1260779"/>
                  <a:pt x="1393378" y="1261066"/>
                </a:cubicBezTo>
                <a:cubicBezTo>
                  <a:pt x="1393378" y="1252008"/>
                  <a:pt x="1395531" y="1242823"/>
                  <a:pt x="1394898" y="1226342"/>
                </a:cubicBezTo>
                <a:lnTo>
                  <a:pt x="1395784" y="1227349"/>
                </a:lnTo>
                <a:cubicBezTo>
                  <a:pt x="1398240" y="1214924"/>
                  <a:pt x="1398880" y="1202212"/>
                  <a:pt x="1397684" y="1189605"/>
                </a:cubicBezTo>
                <a:cubicBezTo>
                  <a:pt x="1396616" y="1178930"/>
                  <a:pt x="1397474" y="1168151"/>
                  <a:pt x="1400217" y="1157775"/>
                </a:cubicBezTo>
                <a:lnTo>
                  <a:pt x="1394518" y="1160166"/>
                </a:lnTo>
                <a:cubicBezTo>
                  <a:pt x="1381854" y="1156014"/>
                  <a:pt x="1401736" y="1120535"/>
                  <a:pt x="1397051" y="1094493"/>
                </a:cubicBezTo>
                <a:lnTo>
                  <a:pt x="1393758" y="1103928"/>
                </a:lnTo>
                <a:cubicBezTo>
                  <a:pt x="1389579" y="1089712"/>
                  <a:pt x="1410348" y="1064298"/>
                  <a:pt x="1411867" y="1050081"/>
                </a:cubicBezTo>
                <a:cubicBezTo>
                  <a:pt x="1413007" y="1046936"/>
                  <a:pt x="1413640" y="1054988"/>
                  <a:pt x="1414400" y="1059265"/>
                </a:cubicBezTo>
                <a:cubicBezTo>
                  <a:pt x="1421619" y="1021522"/>
                  <a:pt x="1406929" y="1054485"/>
                  <a:pt x="1405282" y="1026681"/>
                </a:cubicBezTo>
                <a:cubicBezTo>
                  <a:pt x="1409208" y="1021522"/>
                  <a:pt x="1415413" y="1033223"/>
                  <a:pt x="1416173" y="1014099"/>
                </a:cubicBezTo>
                <a:cubicBezTo>
                  <a:pt x="1419466" y="1004789"/>
                  <a:pt x="1403509" y="959749"/>
                  <a:pt x="1410854" y="934335"/>
                </a:cubicBezTo>
                <a:cubicBezTo>
                  <a:pt x="1407688" y="939871"/>
                  <a:pt x="1404649" y="945532"/>
                  <a:pt x="1402370" y="932574"/>
                </a:cubicBezTo>
                <a:cubicBezTo>
                  <a:pt x="1401230" y="912822"/>
                  <a:pt x="1414020" y="879104"/>
                  <a:pt x="1404269" y="861239"/>
                </a:cubicBezTo>
                <a:cubicBezTo>
                  <a:pt x="1405156" y="858723"/>
                  <a:pt x="1405915" y="857717"/>
                  <a:pt x="1406675" y="857591"/>
                </a:cubicBezTo>
                <a:cubicBezTo>
                  <a:pt x="1404142" y="842494"/>
                  <a:pt x="1402496" y="808525"/>
                  <a:pt x="1397304" y="799340"/>
                </a:cubicBezTo>
                <a:cubicBezTo>
                  <a:pt x="1416806" y="785375"/>
                  <a:pt x="1387680" y="705360"/>
                  <a:pt x="1405789" y="705737"/>
                </a:cubicBezTo>
                <a:lnTo>
                  <a:pt x="1404776" y="659187"/>
                </a:lnTo>
                <a:lnTo>
                  <a:pt x="1406675" y="660445"/>
                </a:lnTo>
                <a:cubicBezTo>
                  <a:pt x="1408563" y="643312"/>
                  <a:pt x="1405990" y="625983"/>
                  <a:pt x="1399204" y="610121"/>
                </a:cubicBezTo>
                <a:cubicBezTo>
                  <a:pt x="1400470" y="603201"/>
                  <a:pt x="1402116" y="608234"/>
                  <a:pt x="1403003" y="608863"/>
                </a:cubicBezTo>
                <a:cubicBezTo>
                  <a:pt x="1405805" y="589925"/>
                  <a:pt x="1405805" y="570682"/>
                  <a:pt x="1403003" y="551745"/>
                </a:cubicBezTo>
                <a:cubicBezTo>
                  <a:pt x="1407113" y="548090"/>
                  <a:pt x="1410655" y="543850"/>
                  <a:pt x="1413514" y="539164"/>
                </a:cubicBezTo>
                <a:cubicBezTo>
                  <a:pt x="1411361" y="539164"/>
                  <a:pt x="1409335" y="539164"/>
                  <a:pt x="1406295" y="519915"/>
                </a:cubicBezTo>
                <a:cubicBezTo>
                  <a:pt x="1404776" y="523437"/>
                  <a:pt x="1403129" y="535264"/>
                  <a:pt x="1401103" y="542938"/>
                </a:cubicBezTo>
                <a:cubicBezTo>
                  <a:pt x="1399963" y="537780"/>
                  <a:pt x="1398570" y="531992"/>
                  <a:pt x="1396798" y="525073"/>
                </a:cubicBezTo>
                <a:lnTo>
                  <a:pt x="1402623" y="521299"/>
                </a:lnTo>
                <a:cubicBezTo>
                  <a:pt x="1399583" y="512366"/>
                  <a:pt x="1409588" y="468081"/>
                  <a:pt x="1406422" y="428073"/>
                </a:cubicBezTo>
                <a:cubicBezTo>
                  <a:pt x="1411047" y="443612"/>
                  <a:pt x="1412932" y="459829"/>
                  <a:pt x="1411994" y="476007"/>
                </a:cubicBezTo>
                <a:cubicBezTo>
                  <a:pt x="1419592" y="465313"/>
                  <a:pt x="1411108" y="470597"/>
                  <a:pt x="1420099" y="453990"/>
                </a:cubicBezTo>
                <a:cubicBezTo>
                  <a:pt x="1409588" y="469339"/>
                  <a:pt x="1421112" y="395236"/>
                  <a:pt x="1409461" y="418259"/>
                </a:cubicBezTo>
                <a:close/>
              </a:path>
            </a:pathLst>
          </a:custGeom>
          <a:solidFill>
            <a:srgbClr val="ED9DFF"/>
          </a:solidFill>
          <a:ln w="12587" cap="flat">
            <a:noFill/>
            <a:prstDash val="solid"/>
            <a:miter/>
          </a:ln>
        </p:spPr>
        <p:txBody>
          <a:bodyPr rtlCol="0" anchor="ctr"/>
          <a:lstStyle/>
          <a:p>
            <a:pPr algn="ctr">
              <a:lnSpc>
                <a:spcPct val="110000"/>
              </a:lnSpc>
            </a:pPr>
            <a:r>
              <a:rPr lang="en-US" dirty="0">
                <a:latin typeface="Comic Sans MS" panose="030F0902030302020204" pitchFamily="66" charset="0"/>
              </a:rPr>
              <a:t>Your best friend comes over to play!</a:t>
            </a:r>
          </a:p>
        </p:txBody>
      </p:sp>
      <p:sp>
        <p:nvSpPr>
          <p:cNvPr id="66" name="Freeform 65">
            <a:extLst>
              <a:ext uri="{FF2B5EF4-FFF2-40B4-BE49-F238E27FC236}">
                <a16:creationId xmlns:a16="http://schemas.microsoft.com/office/drawing/2014/main" id="{84539AB7-1BC7-244A-BEFE-EF6FA0521A9B}"/>
              </a:ext>
            </a:extLst>
          </p:cNvPr>
          <p:cNvSpPr/>
          <p:nvPr/>
        </p:nvSpPr>
        <p:spPr>
          <a:xfrm>
            <a:off x="10376319" y="4026913"/>
            <a:ext cx="1421174" cy="1514160"/>
          </a:xfrm>
          <a:custGeom>
            <a:avLst/>
            <a:gdLst>
              <a:gd name="connsiteX0" fmla="*/ 1287650 w 1299218"/>
              <a:gd name="connsiteY0" fmla="*/ 447235 h 1367127"/>
              <a:gd name="connsiteX1" fmla="*/ 1299219 w 1299218"/>
              <a:gd name="connsiteY1" fmla="*/ 391945 h 1367127"/>
              <a:gd name="connsiteX2" fmla="*/ 1295864 w 1299218"/>
              <a:gd name="connsiteY2" fmla="*/ 379434 h 1367127"/>
              <a:gd name="connsiteX3" fmla="*/ 1293781 w 1299218"/>
              <a:gd name="connsiteY3" fmla="*/ 374860 h 1367127"/>
              <a:gd name="connsiteX4" fmla="*/ 1293781 w 1299218"/>
              <a:gd name="connsiteY4" fmla="*/ 373380 h 1367127"/>
              <a:gd name="connsiteX5" fmla="*/ 1293781 w 1299218"/>
              <a:gd name="connsiteY5" fmla="*/ 374591 h 1367127"/>
              <a:gd name="connsiteX6" fmla="*/ 1293781 w 1299218"/>
              <a:gd name="connsiteY6" fmla="*/ 374591 h 1367127"/>
              <a:gd name="connsiteX7" fmla="*/ 1290195 w 1299218"/>
              <a:gd name="connsiteY7" fmla="*/ 385219 h 1367127"/>
              <a:gd name="connsiteX8" fmla="*/ 1287881 w 1299218"/>
              <a:gd name="connsiteY8" fmla="*/ 377820 h 1367127"/>
              <a:gd name="connsiteX9" fmla="*/ 1283600 w 1299218"/>
              <a:gd name="connsiteY9" fmla="*/ 311498 h 1367127"/>
              <a:gd name="connsiteX10" fmla="*/ 1295170 w 1299218"/>
              <a:gd name="connsiteY10" fmla="*/ 308135 h 1367127"/>
              <a:gd name="connsiteX11" fmla="*/ 1295170 w 1299218"/>
              <a:gd name="connsiteY11" fmla="*/ 281229 h 1367127"/>
              <a:gd name="connsiteX12" fmla="*/ 1297021 w 1299218"/>
              <a:gd name="connsiteY12" fmla="*/ 231186 h 1367127"/>
              <a:gd name="connsiteX13" fmla="*/ 1295285 w 1299218"/>
              <a:gd name="connsiteY13" fmla="*/ 210603 h 1367127"/>
              <a:gd name="connsiteX14" fmla="*/ 1292162 w 1299218"/>
              <a:gd name="connsiteY14" fmla="*/ 169169 h 1367127"/>
              <a:gd name="connsiteX15" fmla="*/ 1293434 w 1299218"/>
              <a:gd name="connsiteY15" fmla="*/ 169169 h 1367127"/>
              <a:gd name="connsiteX16" fmla="*/ 1290658 w 1299218"/>
              <a:gd name="connsiteY16" fmla="*/ 108632 h 1367127"/>
              <a:gd name="connsiteX17" fmla="*/ 1290658 w 1299218"/>
              <a:gd name="connsiteY17" fmla="*/ 100829 h 1367127"/>
              <a:gd name="connsiteX18" fmla="*/ 1290658 w 1299218"/>
              <a:gd name="connsiteY18" fmla="*/ 91143 h 1367127"/>
              <a:gd name="connsiteX19" fmla="*/ 1290658 w 1299218"/>
              <a:gd name="connsiteY19" fmla="*/ 66121 h 1367127"/>
              <a:gd name="connsiteX20" fmla="*/ 1293781 w 1299218"/>
              <a:gd name="connsiteY20" fmla="*/ 11100 h 1367127"/>
              <a:gd name="connsiteX21" fmla="*/ 1287071 w 1299218"/>
              <a:gd name="connsiteY21" fmla="*/ 9889 h 1367127"/>
              <a:gd name="connsiteX22" fmla="*/ 1254908 w 1299218"/>
              <a:gd name="connsiteY22" fmla="*/ 11907 h 1367127"/>
              <a:gd name="connsiteX23" fmla="*/ 1236397 w 1299218"/>
              <a:gd name="connsiteY23" fmla="*/ 11907 h 1367127"/>
              <a:gd name="connsiteX24" fmla="*/ 1226332 w 1299218"/>
              <a:gd name="connsiteY24" fmla="*/ 13253 h 1367127"/>
              <a:gd name="connsiteX25" fmla="*/ 1220894 w 1299218"/>
              <a:gd name="connsiteY25" fmla="*/ 13253 h 1367127"/>
              <a:gd name="connsiteX26" fmla="*/ 1217192 w 1299218"/>
              <a:gd name="connsiteY26" fmla="*/ 13253 h 1367127"/>
              <a:gd name="connsiteX27" fmla="*/ 1213374 w 1299218"/>
              <a:gd name="connsiteY27" fmla="*/ 8006 h 1367127"/>
              <a:gd name="connsiteX28" fmla="*/ 1161312 w 1299218"/>
              <a:gd name="connsiteY28" fmla="*/ 8006 h 1367127"/>
              <a:gd name="connsiteX29" fmla="*/ 1060658 w 1299218"/>
              <a:gd name="connsiteY29" fmla="*/ 1549 h 1367127"/>
              <a:gd name="connsiteX30" fmla="*/ 1059617 w 1299218"/>
              <a:gd name="connsiteY30" fmla="*/ 8410 h 1367127"/>
              <a:gd name="connsiteX31" fmla="*/ 1000960 w 1299218"/>
              <a:gd name="connsiteY31" fmla="*/ 13253 h 1367127"/>
              <a:gd name="connsiteX32" fmla="*/ 1002349 w 1299218"/>
              <a:gd name="connsiteY32" fmla="*/ 19172 h 1367127"/>
              <a:gd name="connsiteX33" fmla="*/ 920669 w 1299218"/>
              <a:gd name="connsiteY33" fmla="*/ 15539 h 1367127"/>
              <a:gd name="connsiteX34" fmla="*/ 936287 w 1299218"/>
              <a:gd name="connsiteY34" fmla="*/ 15539 h 1367127"/>
              <a:gd name="connsiteX35" fmla="*/ 824296 w 1299218"/>
              <a:gd name="connsiteY35" fmla="*/ 15539 h 1367127"/>
              <a:gd name="connsiteX36" fmla="*/ 803934 w 1299218"/>
              <a:gd name="connsiteY36" fmla="*/ 15539 h 1367127"/>
              <a:gd name="connsiteX37" fmla="*/ 806016 w 1299218"/>
              <a:gd name="connsiteY37" fmla="*/ 15539 h 1367127"/>
              <a:gd name="connsiteX38" fmla="*/ 802545 w 1299218"/>
              <a:gd name="connsiteY38" fmla="*/ 15539 h 1367127"/>
              <a:gd name="connsiteX39" fmla="*/ 790976 w 1299218"/>
              <a:gd name="connsiteY39" fmla="*/ 12311 h 1367127"/>
              <a:gd name="connsiteX40" fmla="*/ 800810 w 1299218"/>
              <a:gd name="connsiteY40" fmla="*/ 15539 h 1367127"/>
              <a:gd name="connsiteX41" fmla="*/ 775126 w 1299218"/>
              <a:gd name="connsiteY41" fmla="*/ 16616 h 1367127"/>
              <a:gd name="connsiteX42" fmla="*/ 770614 w 1299218"/>
              <a:gd name="connsiteY42" fmla="*/ 10158 h 1367127"/>
              <a:gd name="connsiteX43" fmla="*/ 768416 w 1299218"/>
              <a:gd name="connsiteY43" fmla="*/ 10158 h 1367127"/>
              <a:gd name="connsiteX44" fmla="*/ 765870 w 1299218"/>
              <a:gd name="connsiteY44" fmla="*/ 18095 h 1367127"/>
              <a:gd name="connsiteX45" fmla="*/ 753144 w 1299218"/>
              <a:gd name="connsiteY45" fmla="*/ 22131 h 1367127"/>
              <a:gd name="connsiteX46" fmla="*/ 717395 w 1299218"/>
              <a:gd name="connsiteY46" fmla="*/ 14463 h 1367127"/>
              <a:gd name="connsiteX47" fmla="*/ 665680 w 1299218"/>
              <a:gd name="connsiteY47" fmla="*/ 27916 h 1367127"/>
              <a:gd name="connsiteX48" fmla="*/ 634905 w 1299218"/>
              <a:gd name="connsiteY48" fmla="*/ 27916 h 1367127"/>
              <a:gd name="connsiteX49" fmla="*/ 630393 w 1299218"/>
              <a:gd name="connsiteY49" fmla="*/ 19710 h 1367127"/>
              <a:gd name="connsiteX50" fmla="*/ 607254 w 1299218"/>
              <a:gd name="connsiteY50" fmla="*/ 30741 h 1367127"/>
              <a:gd name="connsiteX51" fmla="*/ 601238 w 1299218"/>
              <a:gd name="connsiteY51" fmla="*/ 16481 h 1367127"/>
              <a:gd name="connsiteX52" fmla="*/ 544548 w 1299218"/>
              <a:gd name="connsiteY52" fmla="*/ 29934 h 1367127"/>
              <a:gd name="connsiteX53" fmla="*/ 545936 w 1299218"/>
              <a:gd name="connsiteY53" fmla="*/ 24553 h 1367127"/>
              <a:gd name="connsiteX54" fmla="*/ 512732 w 1299218"/>
              <a:gd name="connsiteY54" fmla="*/ 27512 h 1367127"/>
              <a:gd name="connsiteX55" fmla="*/ 338497 w 1299218"/>
              <a:gd name="connsiteY55" fmla="*/ 16750 h 1367127"/>
              <a:gd name="connsiteX56" fmla="*/ 308417 w 1299218"/>
              <a:gd name="connsiteY56" fmla="*/ 21862 h 1367127"/>
              <a:gd name="connsiteX57" fmla="*/ 306219 w 1299218"/>
              <a:gd name="connsiteY57" fmla="*/ 12849 h 1367127"/>
              <a:gd name="connsiteX58" fmla="*/ 239579 w 1299218"/>
              <a:gd name="connsiteY58" fmla="*/ 17154 h 1367127"/>
              <a:gd name="connsiteX59" fmla="*/ 243050 w 1299218"/>
              <a:gd name="connsiteY59" fmla="*/ 9620 h 1367127"/>
              <a:gd name="connsiteX60" fmla="*/ 230208 w 1299218"/>
              <a:gd name="connsiteY60" fmla="*/ 10562 h 1367127"/>
              <a:gd name="connsiteX61" fmla="*/ 239463 w 1299218"/>
              <a:gd name="connsiteY61" fmla="*/ 5854 h 1367127"/>
              <a:gd name="connsiteX62" fmla="*/ 203020 w 1299218"/>
              <a:gd name="connsiteY62" fmla="*/ 28589 h 1367127"/>
              <a:gd name="connsiteX63" fmla="*/ 168312 w 1299218"/>
              <a:gd name="connsiteY63" fmla="*/ 31279 h 1367127"/>
              <a:gd name="connsiteX64" fmla="*/ 172939 w 1299218"/>
              <a:gd name="connsiteY64" fmla="*/ 22804 h 1367127"/>
              <a:gd name="connsiteX65" fmla="*/ 105606 w 1299218"/>
              <a:gd name="connsiteY65" fmla="*/ 26302 h 1367127"/>
              <a:gd name="connsiteX66" fmla="*/ 86979 w 1299218"/>
              <a:gd name="connsiteY66" fmla="*/ 26705 h 1367127"/>
              <a:gd name="connsiteX67" fmla="*/ 56204 w 1299218"/>
              <a:gd name="connsiteY67" fmla="*/ 26705 h 1367127"/>
              <a:gd name="connsiteX68" fmla="*/ 23116 w 1299218"/>
              <a:gd name="connsiteY68" fmla="*/ 26705 h 1367127"/>
              <a:gd name="connsiteX69" fmla="*/ 32950 w 1299218"/>
              <a:gd name="connsiteY69" fmla="*/ 28185 h 1367127"/>
              <a:gd name="connsiteX70" fmla="*/ 23116 w 1299218"/>
              <a:gd name="connsiteY70" fmla="*/ 33297 h 1367127"/>
              <a:gd name="connsiteX71" fmla="*/ 21265 w 1299218"/>
              <a:gd name="connsiteY71" fmla="*/ 72713 h 1367127"/>
              <a:gd name="connsiteX72" fmla="*/ 20339 w 1299218"/>
              <a:gd name="connsiteY72" fmla="*/ 71503 h 1367127"/>
              <a:gd name="connsiteX73" fmla="*/ 18488 w 1299218"/>
              <a:gd name="connsiteY73" fmla="*/ 113609 h 1367127"/>
              <a:gd name="connsiteX74" fmla="*/ 16059 w 1299218"/>
              <a:gd name="connsiteY74" fmla="*/ 149797 h 1367127"/>
              <a:gd name="connsiteX75" fmla="*/ 21612 w 1299218"/>
              <a:gd name="connsiteY75" fmla="*/ 146972 h 1367127"/>
              <a:gd name="connsiteX76" fmla="*/ 19182 w 1299218"/>
              <a:gd name="connsiteY76" fmla="*/ 221365 h 1367127"/>
              <a:gd name="connsiteX77" fmla="*/ 22306 w 1299218"/>
              <a:gd name="connsiteY77" fmla="*/ 210738 h 1367127"/>
              <a:gd name="connsiteX78" fmla="*/ 4605 w 1299218"/>
              <a:gd name="connsiteY78" fmla="*/ 271813 h 1367127"/>
              <a:gd name="connsiteX79" fmla="*/ 2175 w 1299218"/>
              <a:gd name="connsiteY79" fmla="*/ 261320 h 1367127"/>
              <a:gd name="connsiteX80" fmla="*/ 11084 w 1299218"/>
              <a:gd name="connsiteY80" fmla="*/ 298314 h 1367127"/>
              <a:gd name="connsiteX81" fmla="*/ 440 w 1299218"/>
              <a:gd name="connsiteY81" fmla="*/ 311767 h 1367127"/>
              <a:gd name="connsiteX82" fmla="*/ 5646 w 1299218"/>
              <a:gd name="connsiteY82" fmla="*/ 402169 h 1367127"/>
              <a:gd name="connsiteX83" fmla="*/ 13976 w 1299218"/>
              <a:gd name="connsiteY83" fmla="*/ 404052 h 1367127"/>
              <a:gd name="connsiteX84" fmla="*/ 12009 w 1299218"/>
              <a:gd name="connsiteY84" fmla="*/ 484768 h 1367127"/>
              <a:gd name="connsiteX85" fmla="*/ 9695 w 1299218"/>
              <a:gd name="connsiteY85" fmla="*/ 488804 h 1367127"/>
              <a:gd name="connsiteX86" fmla="*/ 18951 w 1299218"/>
              <a:gd name="connsiteY86" fmla="*/ 554856 h 1367127"/>
              <a:gd name="connsiteX87" fmla="*/ 10505 w 1299218"/>
              <a:gd name="connsiteY87" fmla="*/ 660998 h 1367127"/>
              <a:gd name="connsiteX88" fmla="*/ 11546 w 1299218"/>
              <a:gd name="connsiteY88" fmla="*/ 714136 h 1367127"/>
              <a:gd name="connsiteX89" fmla="*/ 9695 w 1299218"/>
              <a:gd name="connsiteY89" fmla="*/ 712791 h 1367127"/>
              <a:gd name="connsiteX90" fmla="*/ 16984 w 1299218"/>
              <a:gd name="connsiteY90" fmla="*/ 770234 h 1367127"/>
              <a:gd name="connsiteX91" fmla="*/ 13282 w 1299218"/>
              <a:gd name="connsiteY91" fmla="*/ 771713 h 1367127"/>
              <a:gd name="connsiteX92" fmla="*/ 19182 w 1299218"/>
              <a:gd name="connsiteY92" fmla="*/ 867093 h 1367127"/>
              <a:gd name="connsiteX93" fmla="*/ 13513 w 1299218"/>
              <a:gd name="connsiteY93" fmla="*/ 871398 h 1367127"/>
              <a:gd name="connsiteX94" fmla="*/ 11199 w 1299218"/>
              <a:gd name="connsiteY94" fmla="*/ 990857 h 1367127"/>
              <a:gd name="connsiteX95" fmla="*/ 8654 w 1299218"/>
              <a:gd name="connsiteY95" fmla="*/ 985611 h 1367127"/>
              <a:gd name="connsiteX96" fmla="*/ 13629 w 1299218"/>
              <a:gd name="connsiteY96" fmla="*/ 1135473 h 1367127"/>
              <a:gd name="connsiteX97" fmla="*/ 18720 w 1299218"/>
              <a:gd name="connsiteY97" fmla="*/ 1171392 h 1367127"/>
              <a:gd name="connsiteX98" fmla="*/ 31214 w 1299218"/>
              <a:gd name="connsiteY98" fmla="*/ 1159150 h 1367127"/>
              <a:gd name="connsiteX99" fmla="*/ 23926 w 1299218"/>
              <a:gd name="connsiteY99" fmla="*/ 1183903 h 1367127"/>
              <a:gd name="connsiteX100" fmla="*/ 24967 w 1299218"/>
              <a:gd name="connsiteY100" fmla="*/ 1180405 h 1367127"/>
              <a:gd name="connsiteX101" fmla="*/ 13398 w 1299218"/>
              <a:gd name="connsiteY101" fmla="*/ 1236772 h 1367127"/>
              <a:gd name="connsiteX102" fmla="*/ 13398 w 1299218"/>
              <a:gd name="connsiteY102" fmla="*/ 1261794 h 1367127"/>
              <a:gd name="connsiteX103" fmla="*/ 13398 w 1299218"/>
              <a:gd name="connsiteY103" fmla="*/ 1287892 h 1367127"/>
              <a:gd name="connsiteX104" fmla="*/ 12241 w 1299218"/>
              <a:gd name="connsiteY104" fmla="*/ 1359460 h 1367127"/>
              <a:gd name="connsiteX105" fmla="*/ 64881 w 1299218"/>
              <a:gd name="connsiteY105" fmla="*/ 1361074 h 1367127"/>
              <a:gd name="connsiteX106" fmla="*/ 104911 w 1299218"/>
              <a:gd name="connsiteY106" fmla="*/ 1362689 h 1367127"/>
              <a:gd name="connsiteX107" fmla="*/ 175716 w 1299218"/>
              <a:gd name="connsiteY107" fmla="*/ 1364706 h 1367127"/>
              <a:gd name="connsiteX108" fmla="*/ 167155 w 1299218"/>
              <a:gd name="connsiteY108" fmla="*/ 1354886 h 1367127"/>
              <a:gd name="connsiteX109" fmla="*/ 192839 w 1299218"/>
              <a:gd name="connsiteY109" fmla="*/ 1354886 h 1367127"/>
              <a:gd name="connsiteX110" fmla="*/ 183583 w 1299218"/>
              <a:gd name="connsiteY110" fmla="*/ 1362150 h 1367127"/>
              <a:gd name="connsiteX111" fmla="*/ 214821 w 1299218"/>
              <a:gd name="connsiteY111" fmla="*/ 1355424 h 1367127"/>
              <a:gd name="connsiteX112" fmla="*/ 211813 w 1299218"/>
              <a:gd name="connsiteY112" fmla="*/ 1367128 h 1367127"/>
              <a:gd name="connsiteX113" fmla="*/ 226737 w 1299218"/>
              <a:gd name="connsiteY113" fmla="*/ 1366321 h 1367127"/>
              <a:gd name="connsiteX114" fmla="*/ 223382 w 1299218"/>
              <a:gd name="connsiteY114" fmla="*/ 1365245 h 1367127"/>
              <a:gd name="connsiteX115" fmla="*/ 258090 w 1299218"/>
              <a:gd name="connsiteY115" fmla="*/ 1357442 h 1367127"/>
              <a:gd name="connsiteX116" fmla="*/ 270816 w 1299218"/>
              <a:gd name="connsiteY116" fmla="*/ 1363899 h 1367127"/>
              <a:gd name="connsiteX117" fmla="*/ 279146 w 1299218"/>
              <a:gd name="connsiteY117" fmla="*/ 1363899 h 1367127"/>
              <a:gd name="connsiteX118" fmla="*/ 311425 w 1299218"/>
              <a:gd name="connsiteY118" fmla="*/ 1364706 h 1367127"/>
              <a:gd name="connsiteX119" fmla="*/ 298583 w 1299218"/>
              <a:gd name="connsiteY119" fmla="*/ 1356904 h 1367127"/>
              <a:gd name="connsiteX120" fmla="*/ 313970 w 1299218"/>
              <a:gd name="connsiteY120" fmla="*/ 1348563 h 1367127"/>
              <a:gd name="connsiteX121" fmla="*/ 447944 w 1299218"/>
              <a:gd name="connsiteY121" fmla="*/ 1357577 h 1367127"/>
              <a:gd name="connsiteX122" fmla="*/ 512385 w 1299218"/>
              <a:gd name="connsiteY122" fmla="*/ 1352734 h 1367127"/>
              <a:gd name="connsiteX123" fmla="*/ 523955 w 1299218"/>
              <a:gd name="connsiteY123" fmla="*/ 1343451 h 1367127"/>
              <a:gd name="connsiteX124" fmla="*/ 579719 w 1299218"/>
              <a:gd name="connsiteY124" fmla="*/ 1364303 h 1367127"/>
              <a:gd name="connsiteX125" fmla="*/ 615931 w 1299218"/>
              <a:gd name="connsiteY125" fmla="*/ 1349909 h 1367127"/>
              <a:gd name="connsiteX126" fmla="*/ 630393 w 1299218"/>
              <a:gd name="connsiteY126" fmla="*/ 1360940 h 1367127"/>
              <a:gd name="connsiteX127" fmla="*/ 774895 w 1299218"/>
              <a:gd name="connsiteY127" fmla="*/ 1363092 h 1367127"/>
              <a:gd name="connsiteX128" fmla="*/ 778134 w 1299218"/>
              <a:gd name="connsiteY128" fmla="*/ 1353541 h 1367127"/>
              <a:gd name="connsiteX129" fmla="*/ 805553 w 1299218"/>
              <a:gd name="connsiteY129" fmla="*/ 1365379 h 1367127"/>
              <a:gd name="connsiteX130" fmla="*/ 833783 w 1299218"/>
              <a:gd name="connsiteY130" fmla="*/ 1359998 h 1367127"/>
              <a:gd name="connsiteX131" fmla="*/ 833783 w 1299218"/>
              <a:gd name="connsiteY131" fmla="*/ 1354213 h 1367127"/>
              <a:gd name="connsiteX132" fmla="*/ 1144999 w 1299218"/>
              <a:gd name="connsiteY132" fmla="*/ 1366455 h 1367127"/>
              <a:gd name="connsiteX133" fmla="*/ 1151015 w 1299218"/>
              <a:gd name="connsiteY133" fmla="*/ 1361209 h 1367127"/>
              <a:gd name="connsiteX134" fmla="*/ 1149858 w 1299218"/>
              <a:gd name="connsiteY134" fmla="*/ 1352195 h 1367127"/>
              <a:gd name="connsiteX135" fmla="*/ 1193128 w 1299218"/>
              <a:gd name="connsiteY135" fmla="*/ 1361074 h 1367127"/>
              <a:gd name="connsiteX136" fmla="*/ 1239405 w 1299218"/>
              <a:gd name="connsiteY136" fmla="*/ 1354886 h 1367127"/>
              <a:gd name="connsiteX137" fmla="*/ 1241603 w 1299218"/>
              <a:gd name="connsiteY137" fmla="*/ 1354886 h 1367127"/>
              <a:gd name="connsiteX138" fmla="*/ 1273072 w 1299218"/>
              <a:gd name="connsiteY138" fmla="*/ 1354886 h 1367127"/>
              <a:gd name="connsiteX139" fmla="*/ 1263817 w 1299218"/>
              <a:gd name="connsiteY139" fmla="*/ 1353541 h 1367127"/>
              <a:gd name="connsiteX140" fmla="*/ 1272956 w 1299218"/>
              <a:gd name="connsiteY140" fmla="*/ 1348429 h 1367127"/>
              <a:gd name="connsiteX141" fmla="*/ 1274345 w 1299218"/>
              <a:gd name="connsiteY141" fmla="*/ 1311299 h 1367127"/>
              <a:gd name="connsiteX142" fmla="*/ 1275155 w 1299218"/>
              <a:gd name="connsiteY142" fmla="*/ 1312376 h 1367127"/>
              <a:gd name="connsiteX143" fmla="*/ 1276890 w 1299218"/>
              <a:gd name="connsiteY143" fmla="*/ 1272018 h 1367127"/>
              <a:gd name="connsiteX144" fmla="*/ 1279204 w 1299218"/>
              <a:gd name="connsiteY144" fmla="*/ 1237982 h 1367127"/>
              <a:gd name="connsiteX145" fmla="*/ 1273998 w 1299218"/>
              <a:gd name="connsiteY145" fmla="*/ 1240539 h 1367127"/>
              <a:gd name="connsiteX146" fmla="*/ 1276312 w 1299218"/>
              <a:gd name="connsiteY146" fmla="*/ 1170316 h 1367127"/>
              <a:gd name="connsiteX147" fmla="*/ 1273304 w 1299218"/>
              <a:gd name="connsiteY147" fmla="*/ 1180405 h 1367127"/>
              <a:gd name="connsiteX148" fmla="*/ 1289848 w 1299218"/>
              <a:gd name="connsiteY148" fmla="*/ 1122828 h 1367127"/>
              <a:gd name="connsiteX149" fmla="*/ 1292162 w 1299218"/>
              <a:gd name="connsiteY149" fmla="*/ 1132648 h 1367127"/>
              <a:gd name="connsiteX150" fmla="*/ 1283832 w 1299218"/>
              <a:gd name="connsiteY150" fmla="*/ 1097806 h 1367127"/>
              <a:gd name="connsiteX151" fmla="*/ 1293781 w 1299218"/>
              <a:gd name="connsiteY151" fmla="*/ 1084353 h 1367127"/>
              <a:gd name="connsiteX152" fmla="*/ 1288922 w 1299218"/>
              <a:gd name="connsiteY152" fmla="*/ 999063 h 1367127"/>
              <a:gd name="connsiteX153" fmla="*/ 1281171 w 1299218"/>
              <a:gd name="connsiteY153" fmla="*/ 997180 h 1367127"/>
              <a:gd name="connsiteX154" fmla="*/ 1282906 w 1299218"/>
              <a:gd name="connsiteY154" fmla="*/ 920903 h 1367127"/>
              <a:gd name="connsiteX155" fmla="*/ 1285104 w 1299218"/>
              <a:gd name="connsiteY155" fmla="*/ 917002 h 1367127"/>
              <a:gd name="connsiteX156" fmla="*/ 1276543 w 1299218"/>
              <a:gd name="connsiteY156" fmla="*/ 854716 h 1367127"/>
              <a:gd name="connsiteX157" fmla="*/ 1284295 w 1299218"/>
              <a:gd name="connsiteY157" fmla="*/ 754628 h 1367127"/>
              <a:gd name="connsiteX158" fmla="*/ 1283369 w 1299218"/>
              <a:gd name="connsiteY158" fmla="*/ 704854 h 1367127"/>
              <a:gd name="connsiteX159" fmla="*/ 1285104 w 1299218"/>
              <a:gd name="connsiteY159" fmla="*/ 706199 h 1367127"/>
              <a:gd name="connsiteX160" fmla="*/ 1278278 w 1299218"/>
              <a:gd name="connsiteY160" fmla="*/ 652388 h 1367127"/>
              <a:gd name="connsiteX161" fmla="*/ 1281749 w 1299218"/>
              <a:gd name="connsiteY161" fmla="*/ 651043 h 1367127"/>
              <a:gd name="connsiteX162" fmla="*/ 1281749 w 1299218"/>
              <a:gd name="connsiteY162" fmla="*/ 589968 h 1367127"/>
              <a:gd name="connsiteX163" fmla="*/ 1291352 w 1299218"/>
              <a:gd name="connsiteY163" fmla="*/ 576515 h 1367127"/>
              <a:gd name="connsiteX164" fmla="*/ 1284757 w 1299218"/>
              <a:gd name="connsiteY164" fmla="*/ 555933 h 1367127"/>
              <a:gd name="connsiteX165" fmla="*/ 1280014 w 1299218"/>
              <a:gd name="connsiteY165" fmla="*/ 580551 h 1367127"/>
              <a:gd name="connsiteX166" fmla="*/ 1276080 w 1299218"/>
              <a:gd name="connsiteY166" fmla="*/ 561448 h 1367127"/>
              <a:gd name="connsiteX167" fmla="*/ 1281402 w 1299218"/>
              <a:gd name="connsiteY167" fmla="*/ 557413 h 1367127"/>
              <a:gd name="connsiteX168" fmla="*/ 1284873 w 1299218"/>
              <a:gd name="connsiteY168" fmla="*/ 457728 h 1367127"/>
              <a:gd name="connsiteX169" fmla="*/ 1289963 w 1299218"/>
              <a:gd name="connsiteY169" fmla="*/ 508983 h 1367127"/>
              <a:gd name="connsiteX170" fmla="*/ 1297368 w 1299218"/>
              <a:gd name="connsiteY170" fmla="*/ 485441 h 1367127"/>
              <a:gd name="connsiteX171" fmla="*/ 1287650 w 1299218"/>
              <a:gd name="connsiteY171" fmla="*/ 447235 h 136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299218" h="1367127">
                <a:moveTo>
                  <a:pt x="1287650" y="447235"/>
                </a:moveTo>
                <a:cubicBezTo>
                  <a:pt x="1297137" y="429074"/>
                  <a:pt x="1291699" y="415756"/>
                  <a:pt x="1299219" y="391945"/>
                </a:cubicBezTo>
                <a:cubicBezTo>
                  <a:pt x="1296905" y="392752"/>
                  <a:pt x="1294707" y="400420"/>
                  <a:pt x="1295864" y="379434"/>
                </a:cubicBezTo>
                <a:cubicBezTo>
                  <a:pt x="1295054" y="377984"/>
                  <a:pt x="1294357" y="376454"/>
                  <a:pt x="1293781" y="374860"/>
                </a:cubicBezTo>
                <a:cubicBezTo>
                  <a:pt x="1293781" y="374187"/>
                  <a:pt x="1293781" y="373918"/>
                  <a:pt x="1293781" y="373380"/>
                </a:cubicBezTo>
                <a:lnTo>
                  <a:pt x="1293781" y="374591"/>
                </a:lnTo>
                <a:cubicBezTo>
                  <a:pt x="1293781" y="373649"/>
                  <a:pt x="1293781" y="373515"/>
                  <a:pt x="1293781" y="374591"/>
                </a:cubicBezTo>
                <a:cubicBezTo>
                  <a:pt x="1293214" y="378378"/>
                  <a:pt x="1291994" y="381993"/>
                  <a:pt x="1290195" y="385219"/>
                </a:cubicBezTo>
                <a:cubicBezTo>
                  <a:pt x="1289155" y="382877"/>
                  <a:pt x="1288377" y="380391"/>
                  <a:pt x="1287881" y="377820"/>
                </a:cubicBezTo>
                <a:cubicBezTo>
                  <a:pt x="1290311" y="349165"/>
                  <a:pt x="1292046" y="324009"/>
                  <a:pt x="1283600" y="311498"/>
                </a:cubicBezTo>
                <a:cubicBezTo>
                  <a:pt x="1288575" y="308404"/>
                  <a:pt x="1291930" y="279615"/>
                  <a:pt x="1295170" y="308135"/>
                </a:cubicBezTo>
                <a:lnTo>
                  <a:pt x="1295170" y="281229"/>
                </a:lnTo>
                <a:cubicBezTo>
                  <a:pt x="1298281" y="264800"/>
                  <a:pt x="1298907" y="247865"/>
                  <a:pt x="1297021" y="231186"/>
                </a:cubicBezTo>
                <a:cubicBezTo>
                  <a:pt x="1298178" y="218675"/>
                  <a:pt x="1291236" y="199706"/>
                  <a:pt x="1295285" y="210603"/>
                </a:cubicBezTo>
                <a:lnTo>
                  <a:pt x="1292162" y="169169"/>
                </a:lnTo>
                <a:lnTo>
                  <a:pt x="1293434" y="169169"/>
                </a:lnTo>
                <a:cubicBezTo>
                  <a:pt x="1293434" y="149662"/>
                  <a:pt x="1291699" y="128811"/>
                  <a:pt x="1290658" y="108632"/>
                </a:cubicBezTo>
                <a:lnTo>
                  <a:pt x="1290658" y="100829"/>
                </a:lnTo>
                <a:lnTo>
                  <a:pt x="1290658" y="91143"/>
                </a:lnTo>
                <a:cubicBezTo>
                  <a:pt x="1290658" y="82892"/>
                  <a:pt x="1290658" y="74552"/>
                  <a:pt x="1290658" y="66121"/>
                </a:cubicBezTo>
                <a:cubicBezTo>
                  <a:pt x="1290658" y="49171"/>
                  <a:pt x="1291815" y="31548"/>
                  <a:pt x="1293781" y="11100"/>
                </a:cubicBezTo>
                <a:lnTo>
                  <a:pt x="1287071" y="9889"/>
                </a:lnTo>
                <a:cubicBezTo>
                  <a:pt x="1276659" y="10697"/>
                  <a:pt x="1266362" y="11504"/>
                  <a:pt x="1254908" y="11907"/>
                </a:cubicBezTo>
                <a:cubicBezTo>
                  <a:pt x="1249124" y="11907"/>
                  <a:pt x="1243339" y="11907"/>
                  <a:pt x="1236397" y="11907"/>
                </a:cubicBezTo>
                <a:lnTo>
                  <a:pt x="1226332" y="13253"/>
                </a:lnTo>
                <a:lnTo>
                  <a:pt x="1220894" y="13253"/>
                </a:lnTo>
                <a:lnTo>
                  <a:pt x="1217192" y="13253"/>
                </a:lnTo>
                <a:lnTo>
                  <a:pt x="1213374" y="8006"/>
                </a:lnTo>
                <a:cubicBezTo>
                  <a:pt x="1198218" y="9755"/>
                  <a:pt x="1167791" y="2759"/>
                  <a:pt x="1161312" y="8006"/>
                </a:cubicBezTo>
                <a:cubicBezTo>
                  <a:pt x="1144652" y="-6926"/>
                  <a:pt x="1087499" y="4105"/>
                  <a:pt x="1060658" y="1549"/>
                </a:cubicBezTo>
                <a:lnTo>
                  <a:pt x="1059617" y="8410"/>
                </a:lnTo>
                <a:cubicBezTo>
                  <a:pt x="1039996" y="8569"/>
                  <a:pt x="1020404" y="10187"/>
                  <a:pt x="1000960" y="13253"/>
                </a:cubicBezTo>
                <a:lnTo>
                  <a:pt x="1002349" y="19172"/>
                </a:lnTo>
                <a:cubicBezTo>
                  <a:pt x="982681" y="24149"/>
                  <a:pt x="951790" y="15001"/>
                  <a:pt x="920669" y="15539"/>
                </a:cubicBezTo>
                <a:cubicBezTo>
                  <a:pt x="922867" y="13253"/>
                  <a:pt x="930734" y="13925"/>
                  <a:pt x="936287" y="15539"/>
                </a:cubicBezTo>
                <a:cubicBezTo>
                  <a:pt x="899150" y="2087"/>
                  <a:pt x="857963" y="25494"/>
                  <a:pt x="824296" y="15539"/>
                </a:cubicBezTo>
                <a:cubicBezTo>
                  <a:pt x="817608" y="17449"/>
                  <a:pt x="810622" y="17449"/>
                  <a:pt x="803934" y="15539"/>
                </a:cubicBezTo>
                <a:lnTo>
                  <a:pt x="806016" y="15539"/>
                </a:lnTo>
                <a:lnTo>
                  <a:pt x="802545" y="15539"/>
                </a:lnTo>
                <a:lnTo>
                  <a:pt x="790976" y="12311"/>
                </a:lnTo>
                <a:cubicBezTo>
                  <a:pt x="794162" y="13734"/>
                  <a:pt x="797454" y="14815"/>
                  <a:pt x="800810" y="15539"/>
                </a:cubicBezTo>
                <a:cubicBezTo>
                  <a:pt x="792238" y="15381"/>
                  <a:pt x="783665" y="15740"/>
                  <a:pt x="775126" y="16616"/>
                </a:cubicBezTo>
                <a:lnTo>
                  <a:pt x="770614" y="10158"/>
                </a:lnTo>
                <a:lnTo>
                  <a:pt x="768416" y="10158"/>
                </a:lnTo>
                <a:cubicBezTo>
                  <a:pt x="759044" y="7871"/>
                  <a:pt x="760895" y="13253"/>
                  <a:pt x="765870" y="18095"/>
                </a:cubicBezTo>
                <a:cubicBezTo>
                  <a:pt x="761530" y="18980"/>
                  <a:pt x="757270" y="20331"/>
                  <a:pt x="753144" y="22131"/>
                </a:cubicBezTo>
                <a:cubicBezTo>
                  <a:pt x="745508" y="11638"/>
                  <a:pt x="727923" y="25629"/>
                  <a:pt x="717395" y="14463"/>
                </a:cubicBezTo>
                <a:cubicBezTo>
                  <a:pt x="711379" y="19441"/>
                  <a:pt x="675166" y="18768"/>
                  <a:pt x="665680" y="27916"/>
                </a:cubicBezTo>
                <a:cubicBezTo>
                  <a:pt x="655516" y="25629"/>
                  <a:pt x="645069" y="25629"/>
                  <a:pt x="634905" y="27916"/>
                </a:cubicBezTo>
                <a:lnTo>
                  <a:pt x="630393" y="19710"/>
                </a:lnTo>
                <a:lnTo>
                  <a:pt x="607254" y="30741"/>
                </a:lnTo>
                <a:cubicBezTo>
                  <a:pt x="593024" y="25763"/>
                  <a:pt x="587123" y="22804"/>
                  <a:pt x="601238" y="16481"/>
                </a:cubicBezTo>
                <a:cubicBezTo>
                  <a:pt x="567108" y="26167"/>
                  <a:pt x="573587" y="20113"/>
                  <a:pt x="544548" y="29934"/>
                </a:cubicBezTo>
                <a:lnTo>
                  <a:pt x="545936" y="24553"/>
                </a:lnTo>
                <a:cubicBezTo>
                  <a:pt x="535640" y="24553"/>
                  <a:pt x="519095" y="31952"/>
                  <a:pt x="512732" y="27512"/>
                </a:cubicBezTo>
                <a:cubicBezTo>
                  <a:pt x="489593" y="17423"/>
                  <a:pt x="397964" y="26167"/>
                  <a:pt x="338497" y="16750"/>
                </a:cubicBezTo>
                <a:cubicBezTo>
                  <a:pt x="350067" y="32355"/>
                  <a:pt x="310731" y="9755"/>
                  <a:pt x="308417" y="21862"/>
                </a:cubicBezTo>
                <a:cubicBezTo>
                  <a:pt x="304946" y="18095"/>
                  <a:pt x="296848" y="16078"/>
                  <a:pt x="306219" y="12849"/>
                </a:cubicBezTo>
                <a:cubicBezTo>
                  <a:pt x="275907" y="16481"/>
                  <a:pt x="260635" y="6930"/>
                  <a:pt x="239579" y="17154"/>
                </a:cubicBezTo>
                <a:cubicBezTo>
                  <a:pt x="236108" y="13522"/>
                  <a:pt x="246174" y="11773"/>
                  <a:pt x="243050" y="9620"/>
                </a:cubicBezTo>
                <a:cubicBezTo>
                  <a:pt x="240620" y="10427"/>
                  <a:pt x="233332" y="12714"/>
                  <a:pt x="230208" y="10562"/>
                </a:cubicBezTo>
                <a:cubicBezTo>
                  <a:pt x="227084" y="8410"/>
                  <a:pt x="234604" y="7468"/>
                  <a:pt x="239463" y="5854"/>
                </a:cubicBezTo>
                <a:cubicBezTo>
                  <a:pt x="208457" y="6526"/>
                  <a:pt x="204755" y="17826"/>
                  <a:pt x="203020" y="28589"/>
                </a:cubicBezTo>
                <a:cubicBezTo>
                  <a:pt x="191702" y="23288"/>
                  <a:pt x="178924" y="24279"/>
                  <a:pt x="168312" y="31279"/>
                </a:cubicBezTo>
                <a:cubicBezTo>
                  <a:pt x="162874" y="27781"/>
                  <a:pt x="153734" y="24149"/>
                  <a:pt x="172939" y="22804"/>
                </a:cubicBezTo>
                <a:cubicBezTo>
                  <a:pt x="162180" y="22804"/>
                  <a:pt x="106647" y="17692"/>
                  <a:pt x="105606" y="26302"/>
                </a:cubicBezTo>
                <a:cubicBezTo>
                  <a:pt x="99458" y="24705"/>
                  <a:pt x="93071" y="24844"/>
                  <a:pt x="86979" y="26705"/>
                </a:cubicBezTo>
                <a:lnTo>
                  <a:pt x="56204" y="26705"/>
                </a:lnTo>
                <a:cubicBezTo>
                  <a:pt x="47296" y="26705"/>
                  <a:pt x="38387" y="26705"/>
                  <a:pt x="23116" y="26705"/>
                </a:cubicBezTo>
                <a:lnTo>
                  <a:pt x="32950" y="28185"/>
                </a:lnTo>
                <a:cubicBezTo>
                  <a:pt x="30710" y="31834"/>
                  <a:pt x="26948" y="33790"/>
                  <a:pt x="23116" y="33297"/>
                </a:cubicBezTo>
                <a:cubicBezTo>
                  <a:pt x="23116" y="43656"/>
                  <a:pt x="20571" y="53610"/>
                  <a:pt x="21265" y="72713"/>
                </a:cubicBezTo>
                <a:lnTo>
                  <a:pt x="20339" y="71503"/>
                </a:lnTo>
                <a:cubicBezTo>
                  <a:pt x="18010" y="85365"/>
                  <a:pt x="17386" y="99543"/>
                  <a:pt x="18488" y="113609"/>
                </a:cubicBezTo>
                <a:cubicBezTo>
                  <a:pt x="19526" y="125744"/>
                  <a:pt x="18703" y="137997"/>
                  <a:pt x="16059" y="149797"/>
                </a:cubicBezTo>
                <a:lnTo>
                  <a:pt x="21612" y="146972"/>
                </a:lnTo>
                <a:cubicBezTo>
                  <a:pt x="33181" y="151680"/>
                  <a:pt x="14555" y="191904"/>
                  <a:pt x="19182" y="221365"/>
                </a:cubicBezTo>
                <a:lnTo>
                  <a:pt x="22306" y="210738"/>
                </a:lnTo>
                <a:cubicBezTo>
                  <a:pt x="26355" y="226746"/>
                  <a:pt x="6109" y="255400"/>
                  <a:pt x="4605" y="271813"/>
                </a:cubicBezTo>
                <a:cubicBezTo>
                  <a:pt x="3564" y="275310"/>
                  <a:pt x="2869" y="266297"/>
                  <a:pt x="2175" y="261320"/>
                </a:cubicBezTo>
                <a:cubicBezTo>
                  <a:pt x="-4882" y="303561"/>
                  <a:pt x="9464" y="266835"/>
                  <a:pt x="11084" y="298314"/>
                </a:cubicBezTo>
                <a:cubicBezTo>
                  <a:pt x="7150" y="304099"/>
                  <a:pt x="1134" y="290781"/>
                  <a:pt x="440" y="311767"/>
                </a:cubicBezTo>
                <a:cubicBezTo>
                  <a:pt x="-2800" y="322260"/>
                  <a:pt x="13166" y="373246"/>
                  <a:pt x="5646" y="402169"/>
                </a:cubicBezTo>
                <a:cubicBezTo>
                  <a:pt x="8654" y="395712"/>
                  <a:pt x="11662" y="389389"/>
                  <a:pt x="13976" y="404052"/>
                </a:cubicBezTo>
                <a:cubicBezTo>
                  <a:pt x="15017" y="426518"/>
                  <a:pt x="2407" y="464724"/>
                  <a:pt x="12009" y="484768"/>
                </a:cubicBezTo>
                <a:cubicBezTo>
                  <a:pt x="11199" y="487593"/>
                  <a:pt x="10390" y="488669"/>
                  <a:pt x="9695" y="488804"/>
                </a:cubicBezTo>
                <a:cubicBezTo>
                  <a:pt x="12125" y="506023"/>
                  <a:pt x="13745" y="544498"/>
                  <a:pt x="18951" y="554856"/>
                </a:cubicBezTo>
                <a:cubicBezTo>
                  <a:pt x="-254" y="570731"/>
                  <a:pt x="28206" y="661402"/>
                  <a:pt x="10505" y="660998"/>
                </a:cubicBezTo>
                <a:lnTo>
                  <a:pt x="11546" y="714136"/>
                </a:lnTo>
                <a:lnTo>
                  <a:pt x="9695" y="712791"/>
                </a:lnTo>
                <a:cubicBezTo>
                  <a:pt x="7829" y="732349"/>
                  <a:pt x="10339" y="752136"/>
                  <a:pt x="16984" y="770234"/>
                </a:cubicBezTo>
                <a:cubicBezTo>
                  <a:pt x="15827" y="778036"/>
                  <a:pt x="14207" y="772386"/>
                  <a:pt x="13282" y="771713"/>
                </a:cubicBezTo>
                <a:cubicBezTo>
                  <a:pt x="8799" y="803605"/>
                  <a:pt x="10820" y="836275"/>
                  <a:pt x="19182" y="867093"/>
                </a:cubicBezTo>
                <a:lnTo>
                  <a:pt x="13513" y="871398"/>
                </a:lnTo>
                <a:cubicBezTo>
                  <a:pt x="16868" y="882563"/>
                  <a:pt x="4489" y="942562"/>
                  <a:pt x="11199" y="990857"/>
                </a:cubicBezTo>
                <a:cubicBezTo>
                  <a:pt x="10505" y="990857"/>
                  <a:pt x="9464" y="989377"/>
                  <a:pt x="8654" y="985611"/>
                </a:cubicBezTo>
                <a:cubicBezTo>
                  <a:pt x="15364" y="1039421"/>
                  <a:pt x="-7312" y="1115563"/>
                  <a:pt x="13629" y="1135473"/>
                </a:cubicBezTo>
                <a:lnTo>
                  <a:pt x="18720" y="1171392"/>
                </a:lnTo>
                <a:cubicBezTo>
                  <a:pt x="20339" y="1124980"/>
                  <a:pt x="27744" y="1178253"/>
                  <a:pt x="31214" y="1159150"/>
                </a:cubicBezTo>
                <a:cubicBezTo>
                  <a:pt x="32487" y="1177446"/>
                  <a:pt x="24967" y="1206369"/>
                  <a:pt x="23926" y="1183903"/>
                </a:cubicBezTo>
                <a:lnTo>
                  <a:pt x="24967" y="1180405"/>
                </a:lnTo>
                <a:cubicBezTo>
                  <a:pt x="14092" y="1172199"/>
                  <a:pt x="21033" y="1238117"/>
                  <a:pt x="13398" y="1236772"/>
                </a:cubicBezTo>
                <a:lnTo>
                  <a:pt x="13398" y="1261794"/>
                </a:lnTo>
                <a:cubicBezTo>
                  <a:pt x="13398" y="1270538"/>
                  <a:pt x="13398" y="1279148"/>
                  <a:pt x="13398" y="1287892"/>
                </a:cubicBezTo>
                <a:cubicBezTo>
                  <a:pt x="13398" y="1311838"/>
                  <a:pt x="12588" y="1335783"/>
                  <a:pt x="12241" y="1359460"/>
                </a:cubicBezTo>
                <a:lnTo>
                  <a:pt x="64881" y="1361074"/>
                </a:lnTo>
                <a:lnTo>
                  <a:pt x="104911" y="1362689"/>
                </a:lnTo>
                <a:cubicBezTo>
                  <a:pt x="128744" y="1363765"/>
                  <a:pt x="152346" y="1364572"/>
                  <a:pt x="175716" y="1364706"/>
                </a:cubicBezTo>
                <a:lnTo>
                  <a:pt x="167155" y="1354886"/>
                </a:lnTo>
                <a:lnTo>
                  <a:pt x="192839" y="1354886"/>
                </a:lnTo>
                <a:cubicBezTo>
                  <a:pt x="199549" y="1357173"/>
                  <a:pt x="201863" y="1362554"/>
                  <a:pt x="183583" y="1362150"/>
                </a:cubicBezTo>
                <a:cubicBezTo>
                  <a:pt x="194351" y="1364795"/>
                  <a:pt x="205581" y="1362377"/>
                  <a:pt x="214821" y="1355424"/>
                </a:cubicBezTo>
                <a:cubicBezTo>
                  <a:pt x="250570" y="1359325"/>
                  <a:pt x="200822" y="1366859"/>
                  <a:pt x="211813" y="1367128"/>
                </a:cubicBezTo>
                <a:lnTo>
                  <a:pt x="226737" y="1366321"/>
                </a:lnTo>
                <a:lnTo>
                  <a:pt x="223382" y="1365245"/>
                </a:lnTo>
                <a:cubicBezTo>
                  <a:pt x="234221" y="1359355"/>
                  <a:pt x="246144" y="1356675"/>
                  <a:pt x="258090" y="1357442"/>
                </a:cubicBezTo>
                <a:cubicBezTo>
                  <a:pt x="272089" y="1359325"/>
                  <a:pt x="265263" y="1363496"/>
                  <a:pt x="270816" y="1363899"/>
                </a:cubicBezTo>
                <a:cubicBezTo>
                  <a:pt x="270816" y="1363899"/>
                  <a:pt x="272552" y="1364841"/>
                  <a:pt x="279146" y="1363899"/>
                </a:cubicBezTo>
                <a:lnTo>
                  <a:pt x="311425" y="1364706"/>
                </a:lnTo>
                <a:lnTo>
                  <a:pt x="298583" y="1356904"/>
                </a:lnTo>
                <a:cubicBezTo>
                  <a:pt x="312813" y="1353137"/>
                  <a:pt x="328895" y="1356904"/>
                  <a:pt x="313970" y="1348563"/>
                </a:cubicBezTo>
                <a:cubicBezTo>
                  <a:pt x="335952" y="1362016"/>
                  <a:pt x="434523" y="1353406"/>
                  <a:pt x="447944" y="1357577"/>
                </a:cubicBezTo>
                <a:cubicBezTo>
                  <a:pt x="469145" y="1352650"/>
                  <a:pt x="490815" y="1351021"/>
                  <a:pt x="512385" y="1352734"/>
                </a:cubicBezTo>
                <a:cubicBezTo>
                  <a:pt x="506253" y="1351119"/>
                  <a:pt x="502667" y="1342375"/>
                  <a:pt x="523955" y="1343451"/>
                </a:cubicBezTo>
                <a:cubicBezTo>
                  <a:pt x="516203" y="1361478"/>
                  <a:pt x="562596" y="1351254"/>
                  <a:pt x="579719" y="1364303"/>
                </a:cubicBezTo>
                <a:cubicBezTo>
                  <a:pt x="564447" y="1355693"/>
                  <a:pt x="639880" y="1362150"/>
                  <a:pt x="615931" y="1349909"/>
                </a:cubicBezTo>
                <a:cubicBezTo>
                  <a:pt x="633517" y="1351388"/>
                  <a:pt x="616972" y="1356635"/>
                  <a:pt x="630393" y="1360940"/>
                </a:cubicBezTo>
                <a:cubicBezTo>
                  <a:pt x="672390" y="1353944"/>
                  <a:pt x="722948" y="1365379"/>
                  <a:pt x="774895" y="1363092"/>
                </a:cubicBezTo>
                <a:cubicBezTo>
                  <a:pt x="775704" y="1360671"/>
                  <a:pt x="767027" y="1357038"/>
                  <a:pt x="778134" y="1353541"/>
                </a:cubicBezTo>
                <a:lnTo>
                  <a:pt x="805553" y="1365379"/>
                </a:lnTo>
                <a:cubicBezTo>
                  <a:pt x="815850" y="1364303"/>
                  <a:pt x="815040" y="1351926"/>
                  <a:pt x="833783" y="1359998"/>
                </a:cubicBezTo>
                <a:cubicBezTo>
                  <a:pt x="831122" y="1357980"/>
                  <a:pt x="827188" y="1355021"/>
                  <a:pt x="833783" y="1354213"/>
                </a:cubicBezTo>
                <a:cubicBezTo>
                  <a:pt x="935593" y="1365783"/>
                  <a:pt x="1042032" y="1344797"/>
                  <a:pt x="1144999" y="1366455"/>
                </a:cubicBezTo>
                <a:cubicBezTo>
                  <a:pt x="1131000" y="1361881"/>
                  <a:pt x="1140371" y="1361343"/>
                  <a:pt x="1151015" y="1361209"/>
                </a:cubicBezTo>
                <a:cubicBezTo>
                  <a:pt x="1144074" y="1360133"/>
                  <a:pt x="1151015" y="1355424"/>
                  <a:pt x="1149858" y="1352195"/>
                </a:cubicBezTo>
                <a:lnTo>
                  <a:pt x="1193128" y="1361074"/>
                </a:lnTo>
                <a:cubicBezTo>
                  <a:pt x="1199722" y="1353541"/>
                  <a:pt x="1227836" y="1358249"/>
                  <a:pt x="1239405" y="1354886"/>
                </a:cubicBezTo>
                <a:lnTo>
                  <a:pt x="1241603" y="1354886"/>
                </a:lnTo>
                <a:cubicBezTo>
                  <a:pt x="1249933" y="1354886"/>
                  <a:pt x="1258263" y="1354886"/>
                  <a:pt x="1273072" y="1354886"/>
                </a:cubicBezTo>
                <a:lnTo>
                  <a:pt x="1263817" y="1353541"/>
                </a:lnTo>
                <a:cubicBezTo>
                  <a:pt x="1265865" y="1350068"/>
                  <a:pt x="1269345" y="1348121"/>
                  <a:pt x="1272956" y="1348429"/>
                </a:cubicBezTo>
                <a:cubicBezTo>
                  <a:pt x="1272956" y="1338743"/>
                  <a:pt x="1274923" y="1328922"/>
                  <a:pt x="1274345" y="1311299"/>
                </a:cubicBezTo>
                <a:lnTo>
                  <a:pt x="1275155" y="1312376"/>
                </a:lnTo>
                <a:cubicBezTo>
                  <a:pt x="1277398" y="1299090"/>
                  <a:pt x="1277983" y="1285497"/>
                  <a:pt x="1276890" y="1272018"/>
                </a:cubicBezTo>
                <a:cubicBezTo>
                  <a:pt x="1275915" y="1260603"/>
                  <a:pt x="1276698" y="1249077"/>
                  <a:pt x="1279204" y="1237982"/>
                </a:cubicBezTo>
                <a:lnTo>
                  <a:pt x="1273998" y="1240539"/>
                </a:lnTo>
                <a:cubicBezTo>
                  <a:pt x="1262428" y="1236099"/>
                  <a:pt x="1280592" y="1198163"/>
                  <a:pt x="1276312" y="1170316"/>
                </a:cubicBezTo>
                <a:lnTo>
                  <a:pt x="1273304" y="1180405"/>
                </a:lnTo>
                <a:cubicBezTo>
                  <a:pt x="1269486" y="1165204"/>
                  <a:pt x="1288459" y="1138029"/>
                  <a:pt x="1289848" y="1122828"/>
                </a:cubicBezTo>
                <a:cubicBezTo>
                  <a:pt x="1290889" y="1119465"/>
                  <a:pt x="1291467" y="1128074"/>
                  <a:pt x="1292162" y="1132648"/>
                </a:cubicBezTo>
                <a:cubicBezTo>
                  <a:pt x="1298756" y="1092290"/>
                  <a:pt x="1285336" y="1127536"/>
                  <a:pt x="1283832" y="1097806"/>
                </a:cubicBezTo>
                <a:cubicBezTo>
                  <a:pt x="1287418" y="1092290"/>
                  <a:pt x="1293087" y="1104801"/>
                  <a:pt x="1293781" y="1084353"/>
                </a:cubicBezTo>
                <a:cubicBezTo>
                  <a:pt x="1296789" y="1074398"/>
                  <a:pt x="1282212" y="1026238"/>
                  <a:pt x="1288922" y="999063"/>
                </a:cubicBezTo>
                <a:cubicBezTo>
                  <a:pt x="1286030" y="1004982"/>
                  <a:pt x="1283253" y="1011036"/>
                  <a:pt x="1281171" y="997180"/>
                </a:cubicBezTo>
                <a:cubicBezTo>
                  <a:pt x="1280130" y="976059"/>
                  <a:pt x="1291815" y="940006"/>
                  <a:pt x="1282906" y="920903"/>
                </a:cubicBezTo>
                <a:cubicBezTo>
                  <a:pt x="1283716" y="918213"/>
                  <a:pt x="1284410" y="917137"/>
                  <a:pt x="1285104" y="917002"/>
                </a:cubicBezTo>
                <a:cubicBezTo>
                  <a:pt x="1282790" y="900859"/>
                  <a:pt x="1281286" y="864537"/>
                  <a:pt x="1276543" y="854716"/>
                </a:cubicBezTo>
                <a:cubicBezTo>
                  <a:pt x="1294360" y="839784"/>
                  <a:pt x="1267750" y="754225"/>
                  <a:pt x="1284295" y="754628"/>
                </a:cubicBezTo>
                <a:lnTo>
                  <a:pt x="1283369" y="704854"/>
                </a:lnTo>
                <a:lnTo>
                  <a:pt x="1285104" y="706199"/>
                </a:lnTo>
                <a:cubicBezTo>
                  <a:pt x="1286829" y="687878"/>
                  <a:pt x="1284479" y="669350"/>
                  <a:pt x="1278278" y="652388"/>
                </a:cubicBezTo>
                <a:cubicBezTo>
                  <a:pt x="1279435" y="644989"/>
                  <a:pt x="1280939" y="650370"/>
                  <a:pt x="1281749" y="651043"/>
                </a:cubicBezTo>
                <a:cubicBezTo>
                  <a:pt x="1284309" y="630793"/>
                  <a:pt x="1284309" y="610218"/>
                  <a:pt x="1281749" y="589968"/>
                </a:cubicBezTo>
                <a:cubicBezTo>
                  <a:pt x="1285504" y="586060"/>
                  <a:pt x="1288740" y="581526"/>
                  <a:pt x="1291352" y="576515"/>
                </a:cubicBezTo>
                <a:cubicBezTo>
                  <a:pt x="1289385" y="576515"/>
                  <a:pt x="1287534" y="576515"/>
                  <a:pt x="1284757" y="555933"/>
                </a:cubicBezTo>
                <a:cubicBezTo>
                  <a:pt x="1283369" y="559699"/>
                  <a:pt x="1281865" y="572345"/>
                  <a:pt x="1280014" y="580551"/>
                </a:cubicBezTo>
                <a:cubicBezTo>
                  <a:pt x="1278973" y="575035"/>
                  <a:pt x="1277700" y="568847"/>
                  <a:pt x="1276080" y="561448"/>
                </a:cubicBezTo>
                <a:lnTo>
                  <a:pt x="1281402" y="557413"/>
                </a:lnTo>
                <a:cubicBezTo>
                  <a:pt x="1278625" y="547861"/>
                  <a:pt x="1287765" y="500508"/>
                  <a:pt x="1284873" y="457728"/>
                </a:cubicBezTo>
                <a:cubicBezTo>
                  <a:pt x="1289098" y="474344"/>
                  <a:pt x="1290821" y="491685"/>
                  <a:pt x="1289963" y="508983"/>
                </a:cubicBezTo>
                <a:cubicBezTo>
                  <a:pt x="1296905" y="497548"/>
                  <a:pt x="1289154" y="503198"/>
                  <a:pt x="1297368" y="485441"/>
                </a:cubicBezTo>
                <a:cubicBezTo>
                  <a:pt x="1287765" y="501853"/>
                  <a:pt x="1298293" y="422617"/>
                  <a:pt x="1287650" y="447235"/>
                </a:cubicBezTo>
                <a:close/>
              </a:path>
            </a:pathLst>
          </a:custGeom>
          <a:noFill/>
          <a:ln w="11566" cap="flat">
            <a:noFill/>
            <a:prstDash val="solid"/>
            <a:miter/>
          </a:ln>
        </p:spPr>
        <p:txBody>
          <a:bodyPr rtlCol="0" anchor="t"/>
          <a:lstStyle/>
          <a:p>
            <a:pPr>
              <a:lnSpc>
                <a:spcPct val="120000"/>
              </a:lnSpc>
            </a:pPr>
            <a:r>
              <a:rPr lang="en-US" dirty="0">
                <a:latin typeface="Comic Sans MS" panose="030F0902030302020204" pitchFamily="66" charset="0"/>
              </a:rPr>
              <a:t>I feel…</a:t>
            </a:r>
          </a:p>
        </p:txBody>
      </p:sp>
    </p:spTree>
    <p:extLst>
      <p:ext uri="{BB962C8B-B14F-4D97-AF65-F5344CB8AC3E}">
        <p14:creationId xmlns:p14="http://schemas.microsoft.com/office/powerpoint/2010/main" val="22873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9F34-31D5-8B4E-A562-30F486D036E6}"/>
              </a:ext>
            </a:extLst>
          </p:cNvPr>
          <p:cNvSpPr>
            <a:spLocks noGrp="1"/>
          </p:cNvSpPr>
          <p:nvPr>
            <p:ph type="title"/>
          </p:nvPr>
        </p:nvSpPr>
        <p:spPr/>
        <p:txBody>
          <a:bodyPr/>
          <a:lstStyle/>
          <a:p>
            <a:r>
              <a:rPr lang="en-US" dirty="0"/>
              <a:t>Let’s Reflect!</a:t>
            </a:r>
          </a:p>
        </p:txBody>
      </p:sp>
    </p:spTree>
    <p:extLst>
      <p:ext uri="{BB962C8B-B14F-4D97-AF65-F5344CB8AC3E}">
        <p14:creationId xmlns:p14="http://schemas.microsoft.com/office/powerpoint/2010/main" val="543889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037F-36A5-1741-B084-89B9F1768AF7}"/>
              </a:ext>
            </a:extLst>
          </p:cNvPr>
          <p:cNvSpPr>
            <a:spLocks noGrp="1"/>
          </p:cNvSpPr>
          <p:nvPr>
            <p:ph type="title"/>
          </p:nvPr>
        </p:nvSpPr>
        <p:spPr>
          <a:xfrm>
            <a:off x="118672" y="-710568"/>
            <a:ext cx="9980851" cy="710568"/>
          </a:xfrm>
        </p:spPr>
        <p:txBody>
          <a:bodyPr/>
          <a:lstStyle/>
          <a:p>
            <a:r>
              <a:rPr lang="en-US" dirty="0">
                <a:solidFill>
                  <a:srgbClr val="ECECEC"/>
                </a:solidFill>
              </a:rPr>
              <a:t>Journal It! Chat About It!</a:t>
            </a:r>
          </a:p>
        </p:txBody>
      </p:sp>
      <p:sp>
        <p:nvSpPr>
          <p:cNvPr id="6" name="Text Placeholder 5">
            <a:extLst>
              <a:ext uri="{FF2B5EF4-FFF2-40B4-BE49-F238E27FC236}">
                <a16:creationId xmlns:a16="http://schemas.microsoft.com/office/drawing/2014/main" id="{C0D6EA70-77AD-8A40-8AC7-1C7FC3E182A3}"/>
              </a:ext>
            </a:extLst>
          </p:cNvPr>
          <p:cNvSpPr>
            <a:spLocks noGrp="1"/>
          </p:cNvSpPr>
          <p:nvPr>
            <p:ph type="body" sz="quarter" idx="12"/>
          </p:nvPr>
        </p:nvSpPr>
        <p:spPr/>
        <p:txBody>
          <a:bodyPr/>
          <a:lstStyle/>
          <a:p>
            <a:r>
              <a:rPr lang="en-US" dirty="0"/>
              <a:t>REFLECT ON THE GUIDING QUESTION</a:t>
            </a:r>
          </a:p>
        </p:txBody>
      </p:sp>
      <p:sp>
        <p:nvSpPr>
          <p:cNvPr id="3" name="Text Placeholder 2">
            <a:extLst>
              <a:ext uri="{FF2B5EF4-FFF2-40B4-BE49-F238E27FC236}">
                <a16:creationId xmlns:a16="http://schemas.microsoft.com/office/drawing/2014/main" id="{FBB30780-9DB3-264B-A461-226D59304AF5}"/>
              </a:ext>
            </a:extLst>
          </p:cNvPr>
          <p:cNvSpPr>
            <a:spLocks noGrp="1"/>
          </p:cNvSpPr>
          <p:nvPr>
            <p:ph type="body" sz="quarter" idx="11"/>
          </p:nvPr>
        </p:nvSpPr>
        <p:spPr>
          <a:xfrm>
            <a:off x="5798457" y="1450765"/>
            <a:ext cx="5884467" cy="3519342"/>
          </a:xfrm>
        </p:spPr>
        <p:txBody>
          <a:bodyPr/>
          <a:lstStyle/>
          <a:p>
            <a:r>
              <a:rPr lang="en-US" dirty="0"/>
              <a:t>What is a feeling? </a:t>
            </a:r>
          </a:p>
        </p:txBody>
      </p:sp>
    </p:spTree>
    <p:extLst>
      <p:ext uri="{BB962C8B-B14F-4D97-AF65-F5344CB8AC3E}">
        <p14:creationId xmlns:p14="http://schemas.microsoft.com/office/powerpoint/2010/main" val="1243021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8774-7901-3D46-ABC2-62568BA4221F}"/>
              </a:ext>
            </a:extLst>
          </p:cNvPr>
          <p:cNvSpPr>
            <a:spLocks noGrp="1"/>
          </p:cNvSpPr>
          <p:nvPr>
            <p:ph type="title"/>
          </p:nvPr>
        </p:nvSpPr>
        <p:spPr/>
        <p:txBody>
          <a:bodyPr/>
          <a:lstStyle/>
          <a:p>
            <a:r>
              <a:rPr lang="en-US" dirty="0"/>
              <a:t>You did it!</a:t>
            </a:r>
          </a:p>
        </p:txBody>
      </p:sp>
    </p:spTree>
    <p:extLst>
      <p:ext uri="{BB962C8B-B14F-4D97-AF65-F5344CB8AC3E}">
        <p14:creationId xmlns:p14="http://schemas.microsoft.com/office/powerpoint/2010/main" val="160224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t Started Title">
            <a:extLst>
              <a:ext uri="{FF2B5EF4-FFF2-40B4-BE49-F238E27FC236}">
                <a16:creationId xmlns:a16="http://schemas.microsoft.com/office/drawing/2014/main" id="{FA4E819D-56C2-404F-BDF8-49E8A5FB066A}"/>
              </a:ext>
            </a:extLst>
          </p:cNvPr>
          <p:cNvSpPr>
            <a:spLocks noGrp="1"/>
          </p:cNvSpPr>
          <p:nvPr>
            <p:ph type="title"/>
          </p:nvPr>
        </p:nvSpPr>
        <p:spPr/>
        <p:txBody>
          <a:bodyPr/>
          <a:lstStyle/>
          <a:p>
            <a:r>
              <a:rPr lang="en-US" dirty="0"/>
              <a:t>Get Started</a:t>
            </a:r>
          </a:p>
        </p:txBody>
      </p:sp>
      <p:pic>
        <p:nvPicPr>
          <p:cNvPr id="3" name="Anchor Chart Placeholder" descr="A series of questions in cloud art are shown to enable thinking about feelings. A rainbow shines to a cloud with snowflakes falling. &#10;A sun smiles and beams. A storm cloud casts two lightning bolts. A dark cloud tints blue. A cloud rains drops. A tornado whips and whirls.">
            <a:extLst>
              <a:ext uri="{FF2B5EF4-FFF2-40B4-BE49-F238E27FC236}">
                <a16:creationId xmlns:a16="http://schemas.microsoft.com/office/drawing/2014/main" id="{6A9F39AC-65B2-CF4D-85A4-53E2AD1CF6F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p:blipFill>
        <p:spPr>
          <a:xfrm>
            <a:off x="230188" y="241140"/>
            <a:ext cx="4365258" cy="5651378"/>
          </a:xfrm>
          <a:solidFill>
            <a:schemeClr val="bg1"/>
          </a:solidFill>
          <a:ln>
            <a:solidFill>
              <a:schemeClr val="bg1">
                <a:lumMod val="50000"/>
              </a:schemeClr>
            </a:solidFill>
          </a:ln>
        </p:spPr>
      </p:pic>
      <p:sp>
        <p:nvSpPr>
          <p:cNvPr id="5" name="Objectives">
            <a:extLst>
              <a:ext uri="{FF2B5EF4-FFF2-40B4-BE49-F238E27FC236}">
                <a16:creationId xmlns:a16="http://schemas.microsoft.com/office/drawing/2014/main" id="{4A9B6E9C-8F7B-2946-9F47-6F7533D4630F}"/>
              </a:ext>
            </a:extLst>
          </p:cNvPr>
          <p:cNvSpPr>
            <a:spLocks noGrp="1"/>
          </p:cNvSpPr>
          <p:nvPr>
            <p:ph type="body" sz="quarter" idx="10"/>
          </p:nvPr>
        </p:nvSpPr>
        <p:spPr>
          <a:xfrm>
            <a:off x="4833902" y="852718"/>
            <a:ext cx="6955970" cy="1613392"/>
          </a:xfrm>
        </p:spPr>
        <p:txBody>
          <a:bodyPr/>
          <a:lstStyle/>
          <a:p>
            <a:pPr>
              <a:spcAft>
                <a:spcPts val="900"/>
              </a:spcAft>
            </a:pPr>
            <a:r>
              <a:rPr lang="en-US" dirty="0">
                <a:latin typeface="Century Gothic"/>
              </a:rPr>
              <a:t>In this lesson, children discuss:</a:t>
            </a:r>
          </a:p>
          <a:p>
            <a:pPr marL="285750" indent="-285750">
              <a:spcAft>
                <a:spcPts val="900"/>
              </a:spcAft>
              <a:buFont typeface="Arial" panose="020B0604020202020204" pitchFamily="34" charset="0"/>
              <a:buChar char="•"/>
            </a:pPr>
            <a:r>
              <a:rPr lang="en-US" b="0" dirty="0">
                <a:latin typeface="Century Gothic"/>
              </a:rPr>
              <a:t>how to identify and label their feelings.</a:t>
            </a:r>
          </a:p>
          <a:p>
            <a:pPr marL="285750" indent="-285750">
              <a:spcAft>
                <a:spcPts val="900"/>
              </a:spcAft>
              <a:buFont typeface="Arial" panose="020B0604020202020204" pitchFamily="34" charset="0"/>
              <a:buChar char="•"/>
            </a:pPr>
            <a:r>
              <a:rPr lang="en-US" b="0" dirty="0">
                <a:latin typeface="Century Gothic"/>
              </a:rPr>
              <a:t>what makes them feel a certain way. </a:t>
            </a:r>
          </a:p>
          <a:p>
            <a:pPr marL="285750" indent="-285750">
              <a:spcAft>
                <a:spcPts val="900"/>
              </a:spcAft>
              <a:buFont typeface="Arial" panose="020B0604020202020204" pitchFamily="34" charset="0"/>
              <a:buChar char="•"/>
            </a:pPr>
            <a:r>
              <a:rPr lang="en-US" b="0" dirty="0">
                <a:latin typeface="Century Gothic"/>
              </a:rPr>
              <a:t>how our feelings impact the way we act.</a:t>
            </a:r>
          </a:p>
        </p:txBody>
      </p:sp>
      <p:sp>
        <p:nvSpPr>
          <p:cNvPr id="7" name="Tools Boiler Plate">
            <a:extLst>
              <a:ext uri="{FF2B5EF4-FFF2-40B4-BE49-F238E27FC236}">
                <a16:creationId xmlns:a16="http://schemas.microsoft.com/office/drawing/2014/main" id="{0EE511F5-B7D6-F842-9AB0-1686E2E8C3AB}"/>
              </a:ext>
            </a:extLst>
          </p:cNvPr>
          <p:cNvSpPr>
            <a:spLocks noGrp="1"/>
          </p:cNvSpPr>
          <p:nvPr>
            <p:ph type="body" sz="quarter" idx="13"/>
          </p:nvPr>
        </p:nvSpPr>
        <p:spPr>
          <a:xfrm>
            <a:off x="4833900" y="2613026"/>
            <a:ext cx="6955971" cy="2393950"/>
          </a:xfrm>
        </p:spPr>
        <p:txBody>
          <a:bodyPr/>
          <a:lstStyle/>
          <a:p>
            <a:pPr>
              <a:spcAft>
                <a:spcPts val="900"/>
              </a:spcAft>
            </a:pPr>
            <a:r>
              <a:rPr lang="en-US" dirty="0">
                <a:latin typeface="Century Gothic"/>
              </a:rPr>
              <a:t>Tools for Explore and Practice:</a:t>
            </a:r>
          </a:p>
          <a:p>
            <a:pPr marL="285750" indent="-285750">
              <a:spcAft>
                <a:spcPts val="900"/>
              </a:spcAft>
              <a:buFont typeface="Arial" panose="020B0604020202020204" pitchFamily="34" charset="0"/>
              <a:buChar char="•"/>
            </a:pPr>
            <a:r>
              <a:rPr lang="en-US" b="0" dirty="0">
                <a:solidFill>
                  <a:srgbClr val="007AAA"/>
                </a:solidFill>
                <a:latin typeface="Century Gothic"/>
              </a:rPr>
              <a:t>Journal It! </a:t>
            </a:r>
            <a:r>
              <a:rPr lang="en-US" b="0" dirty="0">
                <a:latin typeface="Century Gothic"/>
              </a:rPr>
              <a:t>Children write or draw about ideas, thoughts, and feelings they have in the lesson.</a:t>
            </a:r>
          </a:p>
          <a:p>
            <a:pPr marL="285750" indent="-285750">
              <a:spcAft>
                <a:spcPts val="900"/>
              </a:spcAft>
              <a:buFont typeface="Arial" panose="020B0604020202020204" pitchFamily="34" charset="0"/>
              <a:buChar char="•"/>
            </a:pPr>
            <a:r>
              <a:rPr lang="en-US" b="0" dirty="0">
                <a:solidFill>
                  <a:srgbClr val="007AAA"/>
                </a:solidFill>
                <a:latin typeface="Century Gothic"/>
              </a:rPr>
              <a:t>Chat About It! </a:t>
            </a:r>
            <a:r>
              <a:rPr lang="en-US" b="0" dirty="0">
                <a:latin typeface="Century Gothic"/>
              </a:rPr>
              <a:t>Children check in and talk about ideas, thoughts, and feelings with a partner or as a group.</a:t>
            </a:r>
          </a:p>
        </p:txBody>
      </p:sp>
    </p:spTree>
    <p:extLst>
      <p:ext uri="{BB962C8B-B14F-4D97-AF65-F5344CB8AC3E}">
        <p14:creationId xmlns:p14="http://schemas.microsoft.com/office/powerpoint/2010/main" val="320912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FA1D21-1052-E74D-8559-64D2F073287B}"/>
              </a:ext>
            </a:extLst>
          </p:cNvPr>
          <p:cNvSpPr>
            <a:spLocks noGrp="1"/>
          </p:cNvSpPr>
          <p:nvPr>
            <p:ph type="title"/>
          </p:nvPr>
        </p:nvSpPr>
        <p:spPr/>
        <p:txBody>
          <a:bodyPr/>
          <a:lstStyle/>
          <a:p>
            <a:r>
              <a:rPr lang="en-US" dirty="0"/>
              <a:t>LEARNING GOALS</a:t>
            </a:r>
          </a:p>
        </p:txBody>
      </p:sp>
      <p:sp>
        <p:nvSpPr>
          <p:cNvPr id="2" name="Text Placeholder 1">
            <a:extLst>
              <a:ext uri="{FF2B5EF4-FFF2-40B4-BE49-F238E27FC236}">
                <a16:creationId xmlns:a16="http://schemas.microsoft.com/office/drawing/2014/main" id="{016581E2-C3AF-5046-8077-40A176328AA3}"/>
              </a:ext>
            </a:extLst>
          </p:cNvPr>
          <p:cNvSpPr>
            <a:spLocks noGrp="1"/>
          </p:cNvSpPr>
          <p:nvPr>
            <p:ph type="body" sz="quarter" idx="10"/>
          </p:nvPr>
        </p:nvSpPr>
        <p:spPr>
          <a:xfrm>
            <a:off x="2139820" y="1756823"/>
            <a:ext cx="7954535" cy="572278"/>
          </a:xfrm>
        </p:spPr>
        <p:txBody>
          <a:bodyPr/>
          <a:lstStyle/>
          <a:p>
            <a:r>
              <a:rPr lang="en-US" dirty="0"/>
              <a:t>Today we will learn how to:</a:t>
            </a:r>
          </a:p>
        </p:txBody>
      </p:sp>
      <p:sp>
        <p:nvSpPr>
          <p:cNvPr id="3" name="Text Placeholder 2">
            <a:extLst>
              <a:ext uri="{FF2B5EF4-FFF2-40B4-BE49-F238E27FC236}">
                <a16:creationId xmlns:a16="http://schemas.microsoft.com/office/drawing/2014/main" id="{8B505397-6230-EA41-A5F6-AC2E1E86B96B}"/>
              </a:ext>
            </a:extLst>
          </p:cNvPr>
          <p:cNvSpPr>
            <a:spLocks noGrp="1"/>
          </p:cNvSpPr>
          <p:nvPr>
            <p:ph type="body" sz="quarter" idx="11"/>
          </p:nvPr>
        </p:nvSpPr>
        <p:spPr>
          <a:xfrm>
            <a:off x="2348451" y="2512191"/>
            <a:ext cx="7745904" cy="3531765"/>
          </a:xfrm>
        </p:spPr>
        <p:txBody>
          <a:bodyPr/>
          <a:lstStyle/>
          <a:p>
            <a:pPr lvl="0"/>
            <a:r>
              <a:rPr lang="en-US" dirty="0"/>
              <a:t>identify and label feelings.</a:t>
            </a:r>
          </a:p>
          <a:p>
            <a:pPr lvl="0"/>
            <a:r>
              <a:rPr lang="en-US" dirty="0"/>
              <a:t>predict what makes you feel a certain way. </a:t>
            </a:r>
          </a:p>
        </p:txBody>
      </p:sp>
    </p:spTree>
    <p:extLst>
      <p:ext uri="{BB962C8B-B14F-4D97-AF65-F5344CB8AC3E}">
        <p14:creationId xmlns:p14="http://schemas.microsoft.com/office/powerpoint/2010/main" val="405457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uiding Question Boiler Plate">
            <a:extLst>
              <a:ext uri="{FF2B5EF4-FFF2-40B4-BE49-F238E27FC236}">
                <a16:creationId xmlns:a16="http://schemas.microsoft.com/office/drawing/2014/main" id="{3CF3555F-BB26-E547-928D-AE2A6D0A854B}"/>
              </a:ext>
            </a:extLst>
          </p:cNvPr>
          <p:cNvSpPr>
            <a:spLocks noGrp="1"/>
          </p:cNvSpPr>
          <p:nvPr>
            <p:ph type="title"/>
          </p:nvPr>
        </p:nvSpPr>
        <p:spPr/>
        <p:txBody>
          <a:bodyPr/>
          <a:lstStyle/>
          <a:p>
            <a:r>
              <a:rPr lang="en-US" dirty="0"/>
              <a:t>GUIDING QUESTION</a:t>
            </a:r>
          </a:p>
        </p:txBody>
      </p:sp>
      <p:sp>
        <p:nvSpPr>
          <p:cNvPr id="2" name="Guiding Question">
            <a:extLst>
              <a:ext uri="{FF2B5EF4-FFF2-40B4-BE49-F238E27FC236}">
                <a16:creationId xmlns:a16="http://schemas.microsoft.com/office/drawing/2014/main" id="{31C3559F-625D-2B46-B022-FD446EAC7A09}"/>
              </a:ext>
            </a:extLst>
          </p:cNvPr>
          <p:cNvSpPr>
            <a:spLocks noGrp="1"/>
          </p:cNvSpPr>
          <p:nvPr>
            <p:ph type="body" sz="quarter" idx="11"/>
          </p:nvPr>
        </p:nvSpPr>
        <p:spPr/>
        <p:txBody>
          <a:bodyPr/>
          <a:lstStyle/>
          <a:p>
            <a:r>
              <a:rPr lang="en-US" dirty="0"/>
              <a:t>What is</a:t>
            </a:r>
            <a:br>
              <a:rPr lang="en-US" dirty="0"/>
            </a:br>
            <a:r>
              <a:rPr lang="en-US" dirty="0"/>
              <a:t>a feeling? </a:t>
            </a:r>
          </a:p>
        </p:txBody>
      </p:sp>
    </p:spTree>
    <p:extLst>
      <p:ext uri="{BB962C8B-B14F-4D97-AF65-F5344CB8AC3E}">
        <p14:creationId xmlns:p14="http://schemas.microsoft.com/office/powerpoint/2010/main" val="235408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t's Explore Boiler Plate">
            <a:extLst>
              <a:ext uri="{FF2B5EF4-FFF2-40B4-BE49-F238E27FC236}">
                <a16:creationId xmlns:a16="http://schemas.microsoft.com/office/drawing/2014/main" id="{837BEC47-D8E1-FA4C-B8AE-A6EB16415D97}"/>
              </a:ext>
            </a:extLst>
          </p:cNvPr>
          <p:cNvSpPr>
            <a:spLocks noGrp="1"/>
          </p:cNvSpPr>
          <p:nvPr>
            <p:ph type="title"/>
          </p:nvPr>
        </p:nvSpPr>
        <p:spPr>
          <a:xfrm>
            <a:off x="3568889" y="2584222"/>
            <a:ext cx="4947314" cy="784746"/>
          </a:xfrm>
          <a:prstGeom prst="rect">
            <a:avLst/>
          </a:prstGeom>
        </p:spPr>
        <p:txBody>
          <a:bodyPr/>
          <a:lstStyle/>
          <a:p>
            <a:pPr algn="ctr"/>
            <a:r>
              <a:rPr lang="en-US" dirty="0"/>
              <a:t>Let’s Explore!</a:t>
            </a:r>
          </a:p>
        </p:txBody>
      </p:sp>
    </p:spTree>
    <p:extLst>
      <p:ext uri="{BB962C8B-B14F-4D97-AF65-F5344CB8AC3E}">
        <p14:creationId xmlns:p14="http://schemas.microsoft.com/office/powerpoint/2010/main" val="140290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4949-ACA3-BE45-8C98-203C4112C85D}"/>
              </a:ext>
            </a:extLst>
          </p:cNvPr>
          <p:cNvSpPr>
            <a:spLocks noGrp="1"/>
          </p:cNvSpPr>
          <p:nvPr>
            <p:ph type="title"/>
          </p:nvPr>
        </p:nvSpPr>
        <p:spPr>
          <a:xfrm>
            <a:off x="261257" y="241140"/>
            <a:ext cx="8299419" cy="474630"/>
          </a:xfrm>
        </p:spPr>
        <p:txBody>
          <a:bodyPr/>
          <a:lstStyle/>
          <a:p>
            <a:r>
              <a:rPr lang="en-US" dirty="0"/>
              <a:t>Meet Cloudy</a:t>
            </a:r>
          </a:p>
        </p:txBody>
      </p:sp>
      <p:pic>
        <p:nvPicPr>
          <p:cNvPr id="10" name="Picture 9" descr="A cloud with glasses and a bowtie sits in front of a rainbow. He speaks.">
            <a:extLst>
              <a:ext uri="{FF2B5EF4-FFF2-40B4-BE49-F238E27FC236}">
                <a16:creationId xmlns:a16="http://schemas.microsoft.com/office/drawing/2014/main" id="{28CB7FC0-4C44-4845-B158-45A567538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793750"/>
            <a:ext cx="11430000" cy="5270500"/>
          </a:xfrm>
          <a:prstGeom prst="rect">
            <a:avLst/>
          </a:prstGeom>
        </p:spPr>
      </p:pic>
      <p:sp>
        <p:nvSpPr>
          <p:cNvPr id="3" name="Text Placeholder 2">
            <a:extLst>
              <a:ext uri="{FF2B5EF4-FFF2-40B4-BE49-F238E27FC236}">
                <a16:creationId xmlns:a16="http://schemas.microsoft.com/office/drawing/2014/main" id="{B7061C45-C699-A344-958E-033ADE88E08C}"/>
              </a:ext>
            </a:extLst>
          </p:cNvPr>
          <p:cNvSpPr>
            <a:spLocks noGrp="1"/>
          </p:cNvSpPr>
          <p:nvPr>
            <p:ph type="body" sz="quarter" idx="10"/>
          </p:nvPr>
        </p:nvSpPr>
        <p:spPr>
          <a:xfrm>
            <a:off x="5970625" y="1245476"/>
            <a:ext cx="2921126" cy="1096220"/>
          </a:xfrm>
        </p:spPr>
        <p:txBody>
          <a:bodyPr/>
          <a:lstStyle/>
          <a:p>
            <a:pPr algn="ctr">
              <a:lnSpc>
                <a:spcPct val="100000"/>
              </a:lnSpc>
            </a:pPr>
            <a:r>
              <a:rPr lang="en-US" sz="3200" dirty="0"/>
              <a:t>How do you feel today?</a:t>
            </a:r>
          </a:p>
        </p:txBody>
      </p:sp>
    </p:spTree>
    <p:extLst>
      <p:ext uri="{BB962C8B-B14F-4D97-AF65-F5344CB8AC3E}">
        <p14:creationId xmlns:p14="http://schemas.microsoft.com/office/powerpoint/2010/main" val="187021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2520-E829-5346-A560-731D9517F539}"/>
              </a:ext>
            </a:extLst>
          </p:cNvPr>
          <p:cNvSpPr>
            <a:spLocks noGrp="1"/>
          </p:cNvSpPr>
          <p:nvPr>
            <p:ph type="title"/>
          </p:nvPr>
        </p:nvSpPr>
        <p:spPr>
          <a:xfrm>
            <a:off x="261257" y="241140"/>
            <a:ext cx="5045629" cy="626482"/>
          </a:xfrm>
          <a:noFill/>
        </p:spPr>
        <p:txBody>
          <a:bodyPr/>
          <a:lstStyle/>
          <a:p>
            <a:r>
              <a:rPr lang="en-US" dirty="0"/>
              <a:t>Feelings Forecaster</a:t>
            </a:r>
          </a:p>
        </p:txBody>
      </p:sp>
      <p:pic>
        <p:nvPicPr>
          <p:cNvPr id="4" name="Picture 3" descr="Cloudy sits at the bottom of a rainbow and speaks. Atop the rainbow also sits a smiling sun, a rain cloud, a cloud with a sun behind it, a whirling tornado, and a cloud with a lightning bolt.">
            <a:extLst>
              <a:ext uri="{FF2B5EF4-FFF2-40B4-BE49-F238E27FC236}">
                <a16:creationId xmlns:a16="http://schemas.microsoft.com/office/drawing/2014/main" id="{B0ADB908-DD2B-304A-85E4-1D915816B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85" y="461818"/>
            <a:ext cx="11661603" cy="5634182"/>
          </a:xfrm>
          <a:prstGeom prst="rect">
            <a:avLst/>
          </a:prstGeom>
        </p:spPr>
      </p:pic>
      <p:grpSp>
        <p:nvGrpSpPr>
          <p:cNvPr id="15" name="Group 14" descr="Cloudy sits at the bottom of rainbow and speaks. Atop the rainbow also sits a smiling sun, a rain cloud, a cloud with a sun behind it, a whirling tornado, and a cloud with a lightning bolt.">
            <a:extLst>
              <a:ext uri="{FF2B5EF4-FFF2-40B4-BE49-F238E27FC236}">
                <a16:creationId xmlns:a16="http://schemas.microsoft.com/office/drawing/2014/main" id="{E4FD0A74-94F7-A64D-A111-23A67F269048}"/>
              </a:ext>
              <a:ext uri="{C183D7F6-B498-43B3-948B-1728B52AA6E4}">
                <adec:decorative xmlns:adec="http://schemas.microsoft.com/office/drawing/2017/decorative" val="0"/>
              </a:ext>
            </a:extLst>
          </p:cNvPr>
          <p:cNvGrpSpPr/>
          <p:nvPr/>
        </p:nvGrpSpPr>
        <p:grpSpPr>
          <a:xfrm>
            <a:off x="422212" y="2479559"/>
            <a:ext cx="2596127" cy="1779166"/>
            <a:chOff x="473519" y="2152085"/>
            <a:chExt cx="2596127" cy="1779166"/>
          </a:xfrm>
        </p:grpSpPr>
        <p:sp>
          <p:nvSpPr>
            <p:cNvPr id="16" name="Graphic 11">
              <a:extLst>
                <a:ext uri="{FF2B5EF4-FFF2-40B4-BE49-F238E27FC236}">
                  <a16:creationId xmlns:a16="http://schemas.microsoft.com/office/drawing/2014/main" id="{3653C18D-D79A-6546-B9A5-814D4F4760F8}"/>
                </a:ext>
              </a:extLst>
            </p:cNvPr>
            <p:cNvSpPr/>
            <p:nvPr/>
          </p:nvSpPr>
          <p:spPr>
            <a:xfrm>
              <a:off x="518045" y="2195174"/>
              <a:ext cx="2541661" cy="1671179"/>
            </a:xfrm>
            <a:custGeom>
              <a:avLst/>
              <a:gdLst>
                <a:gd name="connsiteX0" fmla="*/ 0 w 2541661"/>
                <a:gd name="connsiteY0" fmla="*/ 748718 h 1671179"/>
                <a:gd name="connsiteX1" fmla="*/ 1270831 w 2541661"/>
                <a:gd name="connsiteY1" fmla="*/ 0 h 1671179"/>
                <a:gd name="connsiteX2" fmla="*/ 2541661 w 2541661"/>
                <a:gd name="connsiteY2" fmla="*/ 748718 h 1671179"/>
                <a:gd name="connsiteX3" fmla="*/ 1270831 w 2541661"/>
                <a:gd name="connsiteY3" fmla="*/ 1497435 h 1671179"/>
                <a:gd name="connsiteX4" fmla="*/ 962552 w 2541661"/>
                <a:gd name="connsiteY4" fmla="*/ 1475258 h 1671179"/>
                <a:gd name="connsiteX5" fmla="*/ 941174 w 2541661"/>
                <a:gd name="connsiteY5" fmla="*/ 1671179 h 1671179"/>
                <a:gd name="connsiteX6" fmla="*/ 802558 w 2541661"/>
                <a:gd name="connsiteY6" fmla="*/ 1445054 h 1671179"/>
                <a:gd name="connsiteX7" fmla="*/ 0 w 2541661"/>
                <a:gd name="connsiteY7" fmla="*/ 748718 h 167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661" h="1671179">
                  <a:moveTo>
                    <a:pt x="0" y="748718"/>
                  </a:moveTo>
                  <a:cubicBezTo>
                    <a:pt x="0" y="335243"/>
                    <a:pt x="568899" y="0"/>
                    <a:pt x="1270831" y="0"/>
                  </a:cubicBezTo>
                  <a:cubicBezTo>
                    <a:pt x="1972627" y="0"/>
                    <a:pt x="2541661" y="335243"/>
                    <a:pt x="2541661" y="748718"/>
                  </a:cubicBezTo>
                  <a:cubicBezTo>
                    <a:pt x="2541661" y="1162193"/>
                    <a:pt x="1972763" y="1497435"/>
                    <a:pt x="1270831" y="1497435"/>
                  </a:cubicBezTo>
                  <a:cubicBezTo>
                    <a:pt x="1164486" y="1497435"/>
                    <a:pt x="1061272" y="1489680"/>
                    <a:pt x="962552" y="1475258"/>
                  </a:cubicBezTo>
                  <a:cubicBezTo>
                    <a:pt x="913941" y="1589273"/>
                    <a:pt x="941174" y="1671179"/>
                    <a:pt x="941174" y="1671179"/>
                  </a:cubicBezTo>
                  <a:cubicBezTo>
                    <a:pt x="864105" y="1607913"/>
                    <a:pt x="823800" y="1520837"/>
                    <a:pt x="802558" y="1445054"/>
                  </a:cubicBezTo>
                  <a:cubicBezTo>
                    <a:pt x="332379" y="1335120"/>
                    <a:pt x="0" y="1064776"/>
                    <a:pt x="0" y="748718"/>
                  </a:cubicBezTo>
                  <a:close/>
                </a:path>
              </a:pathLst>
            </a:custGeom>
            <a:solidFill>
              <a:srgbClr val="B8E5F5"/>
            </a:solidFill>
            <a:ln w="13614" cap="flat">
              <a:noFill/>
              <a:prstDash val="solid"/>
              <a:miter/>
            </a:ln>
          </p:spPr>
          <p:txBody>
            <a:bodyPr lIns="182880" tIns="182880" rIns="182880" bIns="365760" rtlCol="0" anchor="ctr"/>
            <a:lstStyle/>
            <a:p>
              <a:pPr algn="ctr">
                <a:lnSpc>
                  <a:spcPct val="120000"/>
                </a:lnSpc>
              </a:pPr>
              <a:r>
                <a:rPr lang="en-US" dirty="0">
                  <a:latin typeface="Comic Sans MS" panose="030F0902030302020204" pitchFamily="66" charset="0"/>
                </a:rPr>
                <a:t>It’s okay to feel a certain way!</a:t>
              </a:r>
              <a:endParaRPr lang="en-US" spc="300" dirty="0">
                <a:latin typeface="Comic Sans MS" panose="030F0902030302020204" pitchFamily="66" charset="0"/>
              </a:endParaRPr>
            </a:p>
          </p:txBody>
        </p:sp>
        <p:sp>
          <p:nvSpPr>
            <p:cNvPr id="24" name="Graphic 11">
              <a:extLst>
                <a:ext uri="{FF2B5EF4-FFF2-40B4-BE49-F238E27FC236}">
                  <a16:creationId xmlns:a16="http://schemas.microsoft.com/office/drawing/2014/main" id="{11EEAC15-07F1-F243-B438-88F07777F9C8}"/>
                </a:ext>
              </a:extLst>
            </p:cNvPr>
            <p:cNvSpPr/>
            <p:nvPr/>
          </p:nvSpPr>
          <p:spPr>
            <a:xfrm>
              <a:off x="473519" y="2152085"/>
              <a:ext cx="2596127" cy="1779166"/>
            </a:xfrm>
            <a:custGeom>
              <a:avLst/>
              <a:gdLst>
                <a:gd name="connsiteX0" fmla="*/ 33088 w 2596127"/>
                <a:gd name="connsiteY0" fmla="*/ 967591 h 1779166"/>
                <a:gd name="connsiteX1" fmla="*/ 38807 w 2596127"/>
                <a:gd name="connsiteY1" fmla="*/ 965687 h 1779166"/>
                <a:gd name="connsiteX2" fmla="*/ 61002 w 2596127"/>
                <a:gd name="connsiteY2" fmla="*/ 1012898 h 1779166"/>
                <a:gd name="connsiteX3" fmla="*/ 66176 w 2596127"/>
                <a:gd name="connsiteY3" fmla="*/ 1034123 h 1779166"/>
                <a:gd name="connsiteX4" fmla="*/ 65768 w 2596127"/>
                <a:gd name="connsiteY4" fmla="*/ 1030993 h 1779166"/>
                <a:gd name="connsiteX5" fmla="*/ 139025 w 2596127"/>
                <a:gd name="connsiteY5" fmla="*/ 1153308 h 1779166"/>
                <a:gd name="connsiteX6" fmla="*/ 131536 w 2596127"/>
                <a:gd name="connsiteY6" fmla="*/ 1149635 h 1779166"/>
                <a:gd name="connsiteX7" fmla="*/ 339052 w 2596127"/>
                <a:gd name="connsiteY7" fmla="*/ 1349229 h 1779166"/>
                <a:gd name="connsiteX8" fmla="*/ 461464 w 2596127"/>
                <a:gd name="connsiteY8" fmla="*/ 1401747 h 1779166"/>
                <a:gd name="connsiteX9" fmla="*/ 569579 w 2596127"/>
                <a:gd name="connsiteY9" fmla="*/ 1444468 h 1779166"/>
                <a:gd name="connsiteX10" fmla="*/ 665031 w 2596127"/>
                <a:gd name="connsiteY10" fmla="*/ 1466374 h 1779166"/>
                <a:gd name="connsiteX11" fmla="*/ 826387 w 2596127"/>
                <a:gd name="connsiteY11" fmla="*/ 1564470 h 1779166"/>
                <a:gd name="connsiteX12" fmla="*/ 826523 w 2596127"/>
                <a:gd name="connsiteY12" fmla="*/ 1560116 h 1779166"/>
                <a:gd name="connsiteX13" fmla="*/ 996866 w 2596127"/>
                <a:gd name="connsiteY13" fmla="*/ 1756990 h 1779166"/>
                <a:gd name="connsiteX14" fmla="*/ 1023827 w 2596127"/>
                <a:gd name="connsiteY14" fmla="*/ 1779167 h 1779166"/>
                <a:gd name="connsiteX15" fmla="*/ 1012934 w 2596127"/>
                <a:gd name="connsiteY15" fmla="*/ 1746241 h 1779166"/>
                <a:gd name="connsiteX16" fmla="*/ 994143 w 2596127"/>
                <a:gd name="connsiteY16" fmla="*/ 1689778 h 1779166"/>
                <a:gd name="connsiteX17" fmla="*/ 1007215 w 2596127"/>
                <a:gd name="connsiteY17" fmla="*/ 1532361 h 1779166"/>
                <a:gd name="connsiteX18" fmla="*/ 1297928 w 2596127"/>
                <a:gd name="connsiteY18" fmla="*/ 1551817 h 1779166"/>
                <a:gd name="connsiteX19" fmla="*/ 1306778 w 2596127"/>
                <a:gd name="connsiteY19" fmla="*/ 1551817 h 1779166"/>
                <a:gd name="connsiteX20" fmla="*/ 1549289 w 2596127"/>
                <a:gd name="connsiteY20" fmla="*/ 1540796 h 1779166"/>
                <a:gd name="connsiteX21" fmla="*/ 1552148 w 2596127"/>
                <a:gd name="connsiteY21" fmla="*/ 1542973 h 1779166"/>
                <a:gd name="connsiteX22" fmla="*/ 1568352 w 2596127"/>
                <a:gd name="connsiteY22" fmla="*/ 1539164 h 1779166"/>
                <a:gd name="connsiteX23" fmla="*/ 1594904 w 2596127"/>
                <a:gd name="connsiteY23" fmla="*/ 1536306 h 1779166"/>
                <a:gd name="connsiteX24" fmla="*/ 1598036 w 2596127"/>
                <a:gd name="connsiteY24" fmla="*/ 1537939 h 1779166"/>
                <a:gd name="connsiteX25" fmla="*/ 1600759 w 2596127"/>
                <a:gd name="connsiteY25" fmla="*/ 1535762 h 1779166"/>
                <a:gd name="connsiteX26" fmla="*/ 1677012 w 2596127"/>
                <a:gd name="connsiteY26" fmla="*/ 1525694 h 1779166"/>
                <a:gd name="connsiteX27" fmla="*/ 1834963 w 2596127"/>
                <a:gd name="connsiteY27" fmla="*/ 1495490 h 1779166"/>
                <a:gd name="connsiteX28" fmla="*/ 1930279 w 2596127"/>
                <a:gd name="connsiteY28" fmla="*/ 1470183 h 1779166"/>
                <a:gd name="connsiteX29" fmla="*/ 1998498 w 2596127"/>
                <a:gd name="connsiteY29" fmla="*/ 1448142 h 1779166"/>
                <a:gd name="connsiteX30" fmla="*/ 2155905 w 2596127"/>
                <a:gd name="connsiteY30" fmla="*/ 1382155 h 1779166"/>
                <a:gd name="connsiteX31" fmla="*/ 2179598 w 2596127"/>
                <a:gd name="connsiteY31" fmla="*/ 1370998 h 1779166"/>
                <a:gd name="connsiteX32" fmla="*/ 2158765 w 2596127"/>
                <a:gd name="connsiteY32" fmla="*/ 1386645 h 1779166"/>
                <a:gd name="connsiteX33" fmla="*/ 2220175 w 2596127"/>
                <a:gd name="connsiteY33" fmla="*/ 1355488 h 1779166"/>
                <a:gd name="connsiteX34" fmla="*/ 2227120 w 2596127"/>
                <a:gd name="connsiteY34" fmla="*/ 1343379 h 1779166"/>
                <a:gd name="connsiteX35" fmla="*/ 2264701 w 2596127"/>
                <a:gd name="connsiteY35" fmla="*/ 1320113 h 1779166"/>
                <a:gd name="connsiteX36" fmla="*/ 2280088 w 2596127"/>
                <a:gd name="connsiteY36" fmla="*/ 1315759 h 1779166"/>
                <a:gd name="connsiteX37" fmla="*/ 2274641 w 2596127"/>
                <a:gd name="connsiteY37" fmla="*/ 1313446 h 1779166"/>
                <a:gd name="connsiteX38" fmla="*/ 2298062 w 2596127"/>
                <a:gd name="connsiteY38" fmla="*/ 1297256 h 1779166"/>
                <a:gd name="connsiteX39" fmla="*/ 2296292 w 2596127"/>
                <a:gd name="connsiteY39" fmla="*/ 1305147 h 1779166"/>
                <a:gd name="connsiteX40" fmla="*/ 2311270 w 2596127"/>
                <a:gd name="connsiteY40" fmla="*/ 1287732 h 1779166"/>
                <a:gd name="connsiteX41" fmla="*/ 2349396 w 2596127"/>
                <a:gd name="connsiteY41" fmla="*/ 1257935 h 1779166"/>
                <a:gd name="connsiteX42" fmla="*/ 2346945 w 2596127"/>
                <a:gd name="connsiteY42" fmla="*/ 1266915 h 1779166"/>
                <a:gd name="connsiteX43" fmla="*/ 2397462 w 2596127"/>
                <a:gd name="connsiteY43" fmla="*/ 1223649 h 1779166"/>
                <a:gd name="connsiteX44" fmla="*/ 2377718 w 2596127"/>
                <a:gd name="connsiteY44" fmla="*/ 1233445 h 1779166"/>
                <a:gd name="connsiteX45" fmla="*/ 2397190 w 2596127"/>
                <a:gd name="connsiteY45" fmla="*/ 1215350 h 1779166"/>
                <a:gd name="connsiteX46" fmla="*/ 2398960 w 2596127"/>
                <a:gd name="connsiteY46" fmla="*/ 1222017 h 1779166"/>
                <a:gd name="connsiteX47" fmla="*/ 2439401 w 2596127"/>
                <a:gd name="connsiteY47" fmla="*/ 1188819 h 1779166"/>
                <a:gd name="connsiteX48" fmla="*/ 2421155 w 2596127"/>
                <a:gd name="connsiteY48" fmla="*/ 1191268 h 1779166"/>
                <a:gd name="connsiteX49" fmla="*/ 2446618 w 2596127"/>
                <a:gd name="connsiteY49" fmla="*/ 1163240 h 1779166"/>
                <a:gd name="connsiteX50" fmla="*/ 2458873 w 2596127"/>
                <a:gd name="connsiteY50" fmla="*/ 1156982 h 1779166"/>
                <a:gd name="connsiteX51" fmla="*/ 2453154 w 2596127"/>
                <a:gd name="connsiteY51" fmla="*/ 1155485 h 1779166"/>
                <a:gd name="connsiteX52" fmla="*/ 2535534 w 2596127"/>
                <a:gd name="connsiteY52" fmla="*/ 1030585 h 1779166"/>
                <a:gd name="connsiteX53" fmla="*/ 2546972 w 2596127"/>
                <a:gd name="connsiteY53" fmla="*/ 1006231 h 1779166"/>
                <a:gd name="connsiteX54" fmla="*/ 2596128 w 2596127"/>
                <a:gd name="connsiteY54" fmla="*/ 776296 h 1779166"/>
                <a:gd name="connsiteX55" fmla="*/ 2558410 w 2596127"/>
                <a:gd name="connsiteY55" fmla="*/ 590307 h 1779166"/>
                <a:gd name="connsiteX56" fmla="*/ 2523415 w 2596127"/>
                <a:gd name="connsiteY56" fmla="*/ 520238 h 1779166"/>
                <a:gd name="connsiteX57" fmla="*/ 2507348 w 2596127"/>
                <a:gd name="connsiteY57" fmla="*/ 494388 h 1779166"/>
                <a:gd name="connsiteX58" fmla="*/ 2512931 w 2596127"/>
                <a:gd name="connsiteY58" fmla="*/ 496292 h 1779166"/>
                <a:gd name="connsiteX59" fmla="*/ 2506939 w 2596127"/>
                <a:gd name="connsiteY59" fmla="*/ 493843 h 1779166"/>
                <a:gd name="connsiteX60" fmla="*/ 2486106 w 2596127"/>
                <a:gd name="connsiteY60" fmla="*/ 464047 h 1779166"/>
                <a:gd name="connsiteX61" fmla="*/ 2495774 w 2596127"/>
                <a:gd name="connsiteY61" fmla="*/ 469353 h 1779166"/>
                <a:gd name="connsiteX62" fmla="*/ 2409036 w 2596127"/>
                <a:gd name="connsiteY62" fmla="*/ 344318 h 1779166"/>
                <a:gd name="connsiteX63" fmla="*/ 2362604 w 2596127"/>
                <a:gd name="connsiteY63" fmla="*/ 313977 h 1779166"/>
                <a:gd name="connsiteX64" fmla="*/ 2257893 w 2596127"/>
                <a:gd name="connsiteY64" fmla="*/ 224452 h 1779166"/>
                <a:gd name="connsiteX65" fmla="*/ 2134936 w 2596127"/>
                <a:gd name="connsiteY65" fmla="*/ 164451 h 1779166"/>
                <a:gd name="connsiteX66" fmla="*/ 2116281 w 2596127"/>
                <a:gd name="connsiteY66" fmla="*/ 139825 h 1779166"/>
                <a:gd name="connsiteX67" fmla="*/ 2026276 w 2596127"/>
                <a:gd name="connsiteY67" fmla="*/ 109212 h 1779166"/>
                <a:gd name="connsiteX68" fmla="*/ 1811815 w 2596127"/>
                <a:gd name="connsiteY68" fmla="*/ 63770 h 1779166"/>
                <a:gd name="connsiteX69" fmla="*/ 1625814 w 2596127"/>
                <a:gd name="connsiteY69" fmla="*/ 24177 h 1779166"/>
                <a:gd name="connsiteX70" fmla="*/ 1438178 w 2596127"/>
                <a:gd name="connsiteY70" fmla="*/ 4993 h 1779166"/>
                <a:gd name="connsiteX71" fmla="*/ 1298200 w 2596127"/>
                <a:gd name="connsiteY71" fmla="*/ 503 h 1779166"/>
                <a:gd name="connsiteX72" fmla="*/ 1065221 w 2596127"/>
                <a:gd name="connsiteY72" fmla="*/ 13021 h 1779166"/>
                <a:gd name="connsiteX73" fmla="*/ 1048473 w 2596127"/>
                <a:gd name="connsiteY73" fmla="*/ 12748 h 1779166"/>
                <a:gd name="connsiteX74" fmla="*/ 1052422 w 2596127"/>
                <a:gd name="connsiteY74" fmla="*/ 13973 h 1779166"/>
                <a:gd name="connsiteX75" fmla="*/ 973718 w 2596127"/>
                <a:gd name="connsiteY75" fmla="*/ 24449 h 1779166"/>
                <a:gd name="connsiteX76" fmla="*/ 926877 w 2596127"/>
                <a:gd name="connsiteY76" fmla="*/ 27851 h 1779166"/>
                <a:gd name="connsiteX77" fmla="*/ 921431 w 2596127"/>
                <a:gd name="connsiteY77" fmla="*/ 33293 h 1779166"/>
                <a:gd name="connsiteX78" fmla="*/ 867781 w 2596127"/>
                <a:gd name="connsiteY78" fmla="*/ 43769 h 1779166"/>
                <a:gd name="connsiteX79" fmla="*/ 834693 w 2596127"/>
                <a:gd name="connsiteY79" fmla="*/ 45946 h 1779166"/>
                <a:gd name="connsiteX80" fmla="*/ 851850 w 2596127"/>
                <a:gd name="connsiteY80" fmla="*/ 47171 h 1779166"/>
                <a:gd name="connsiteX81" fmla="*/ 765521 w 2596127"/>
                <a:gd name="connsiteY81" fmla="*/ 68259 h 1779166"/>
                <a:gd name="connsiteX82" fmla="*/ 761709 w 2596127"/>
                <a:gd name="connsiteY82" fmla="*/ 68668 h 1779166"/>
                <a:gd name="connsiteX83" fmla="*/ 780091 w 2596127"/>
                <a:gd name="connsiteY83" fmla="*/ 62817 h 1779166"/>
                <a:gd name="connsiteX84" fmla="*/ 718136 w 2596127"/>
                <a:gd name="connsiteY84" fmla="*/ 81865 h 1779166"/>
                <a:gd name="connsiteX85" fmla="*/ 684639 w 2596127"/>
                <a:gd name="connsiteY85" fmla="*/ 92205 h 1779166"/>
                <a:gd name="connsiteX86" fmla="*/ 684367 w 2596127"/>
                <a:gd name="connsiteY86" fmla="*/ 90301 h 1779166"/>
                <a:gd name="connsiteX87" fmla="*/ 570533 w 2596127"/>
                <a:gd name="connsiteY87" fmla="*/ 129893 h 1779166"/>
                <a:gd name="connsiteX88" fmla="*/ 579520 w 2596127"/>
                <a:gd name="connsiteY88" fmla="*/ 130165 h 1779166"/>
                <a:gd name="connsiteX89" fmla="*/ 556235 w 2596127"/>
                <a:gd name="connsiteY89" fmla="*/ 139689 h 1779166"/>
                <a:gd name="connsiteX90" fmla="*/ 519607 w 2596127"/>
                <a:gd name="connsiteY90" fmla="*/ 155471 h 1779166"/>
                <a:gd name="connsiteX91" fmla="*/ 503948 w 2596127"/>
                <a:gd name="connsiteY91" fmla="*/ 162682 h 1779166"/>
                <a:gd name="connsiteX92" fmla="*/ 383850 w 2596127"/>
                <a:gd name="connsiteY92" fmla="*/ 209894 h 1779166"/>
                <a:gd name="connsiteX93" fmla="*/ 251497 w 2596127"/>
                <a:gd name="connsiteY93" fmla="*/ 305678 h 1779166"/>
                <a:gd name="connsiteX94" fmla="*/ 187363 w 2596127"/>
                <a:gd name="connsiteY94" fmla="*/ 374658 h 1779166"/>
                <a:gd name="connsiteX95" fmla="*/ 121868 w 2596127"/>
                <a:gd name="connsiteY95" fmla="*/ 447856 h 1779166"/>
                <a:gd name="connsiteX96" fmla="*/ 70125 w 2596127"/>
                <a:gd name="connsiteY96" fmla="*/ 524184 h 1779166"/>
                <a:gd name="connsiteX97" fmla="*/ 0 w 2596127"/>
                <a:gd name="connsiteY97" fmla="*/ 775888 h 1779166"/>
                <a:gd name="connsiteX98" fmla="*/ 30365 w 2596127"/>
                <a:gd name="connsiteY98" fmla="*/ 944190 h 1779166"/>
                <a:gd name="connsiteX99" fmla="*/ 33088 w 2596127"/>
                <a:gd name="connsiteY99" fmla="*/ 967591 h 1779166"/>
                <a:gd name="connsiteX100" fmla="*/ 127995 w 2596127"/>
                <a:gd name="connsiteY100" fmla="*/ 552076 h 1779166"/>
                <a:gd name="connsiteX101" fmla="*/ 126361 w 2596127"/>
                <a:gd name="connsiteY101" fmla="*/ 560783 h 1779166"/>
                <a:gd name="connsiteX102" fmla="*/ 127995 w 2596127"/>
                <a:gd name="connsiteY102" fmla="*/ 552076 h 1779166"/>
                <a:gd name="connsiteX103" fmla="*/ 972901 w 2596127"/>
                <a:gd name="connsiteY103" fmla="*/ 1472360 h 1779166"/>
                <a:gd name="connsiteX104" fmla="*/ 964731 w 2596127"/>
                <a:gd name="connsiteY104" fmla="*/ 1491680 h 1779166"/>
                <a:gd name="connsiteX105" fmla="*/ 933822 w 2596127"/>
                <a:gd name="connsiteY105" fmla="*/ 1624199 h 1779166"/>
                <a:gd name="connsiteX106" fmla="*/ 924290 w 2596127"/>
                <a:gd name="connsiteY106" fmla="*/ 1611410 h 1779166"/>
                <a:gd name="connsiteX107" fmla="*/ 910129 w 2596127"/>
                <a:gd name="connsiteY107" fmla="*/ 1578892 h 1779166"/>
                <a:gd name="connsiteX108" fmla="*/ 911763 w 2596127"/>
                <a:gd name="connsiteY108" fmla="*/ 1581069 h 1779166"/>
                <a:gd name="connsiteX109" fmla="*/ 877994 w 2596127"/>
                <a:gd name="connsiteY109" fmla="*/ 1528007 h 1779166"/>
                <a:gd name="connsiteX110" fmla="*/ 871186 w 2596127"/>
                <a:gd name="connsiteY110" fmla="*/ 1511000 h 1779166"/>
                <a:gd name="connsiteX111" fmla="*/ 866011 w 2596127"/>
                <a:gd name="connsiteY111" fmla="*/ 1496170 h 1779166"/>
                <a:gd name="connsiteX112" fmla="*/ 856071 w 2596127"/>
                <a:gd name="connsiteY112" fmla="*/ 1464741 h 1779166"/>
                <a:gd name="connsiteX113" fmla="*/ 835510 w 2596127"/>
                <a:gd name="connsiteY113" fmla="*/ 1442972 h 1779166"/>
                <a:gd name="connsiteX114" fmla="*/ 821621 w 2596127"/>
                <a:gd name="connsiteY114" fmla="*/ 1441883 h 1779166"/>
                <a:gd name="connsiteX115" fmla="*/ 826387 w 2596127"/>
                <a:gd name="connsiteY115" fmla="*/ 1441475 h 1779166"/>
                <a:gd name="connsiteX116" fmla="*/ 816583 w 2596127"/>
                <a:gd name="connsiteY116" fmla="*/ 1440659 h 1779166"/>
                <a:gd name="connsiteX117" fmla="*/ 750135 w 2596127"/>
                <a:gd name="connsiteY117" fmla="*/ 1423108 h 1779166"/>
                <a:gd name="connsiteX118" fmla="*/ 345451 w 2596127"/>
                <a:gd name="connsiteY118" fmla="*/ 1237119 h 1779166"/>
                <a:gd name="connsiteX119" fmla="*/ 341911 w 2596127"/>
                <a:gd name="connsiteY119" fmla="*/ 1233990 h 1779166"/>
                <a:gd name="connsiteX120" fmla="*/ 342592 w 2596127"/>
                <a:gd name="connsiteY120" fmla="*/ 1235078 h 1779166"/>
                <a:gd name="connsiteX121" fmla="*/ 80338 w 2596127"/>
                <a:gd name="connsiteY121" fmla="*/ 919836 h 1779166"/>
                <a:gd name="connsiteX122" fmla="*/ 86329 w 2596127"/>
                <a:gd name="connsiteY122" fmla="*/ 619695 h 1779166"/>
                <a:gd name="connsiteX123" fmla="*/ 104983 w 2596127"/>
                <a:gd name="connsiteY123" fmla="*/ 597790 h 1779166"/>
                <a:gd name="connsiteX124" fmla="*/ 193899 w 2596127"/>
                <a:gd name="connsiteY124" fmla="*/ 444047 h 1779166"/>
                <a:gd name="connsiteX125" fmla="*/ 224128 w 2596127"/>
                <a:gd name="connsiteY125" fmla="*/ 412346 h 1779166"/>
                <a:gd name="connsiteX126" fmla="*/ 543300 w 2596127"/>
                <a:gd name="connsiteY126" fmla="*/ 202819 h 1779166"/>
                <a:gd name="connsiteX127" fmla="*/ 667074 w 2596127"/>
                <a:gd name="connsiteY127" fmla="*/ 154383 h 1779166"/>
                <a:gd name="connsiteX128" fmla="*/ 641611 w 2596127"/>
                <a:gd name="connsiteY128" fmla="*/ 164723 h 1779166"/>
                <a:gd name="connsiteX129" fmla="*/ 921839 w 2596127"/>
                <a:gd name="connsiteY129" fmla="*/ 116559 h 1779166"/>
                <a:gd name="connsiteX130" fmla="*/ 1809092 w 2596127"/>
                <a:gd name="connsiteY130" fmla="*/ 142274 h 1779166"/>
                <a:gd name="connsiteX131" fmla="*/ 1964320 w 2596127"/>
                <a:gd name="connsiteY131" fmla="*/ 173975 h 1779166"/>
                <a:gd name="connsiteX132" fmla="*/ 2034718 w 2596127"/>
                <a:gd name="connsiteY132" fmla="*/ 195064 h 1779166"/>
                <a:gd name="connsiteX133" fmla="*/ 2484336 w 2596127"/>
                <a:gd name="connsiteY133" fmla="*/ 559559 h 1779166"/>
                <a:gd name="connsiteX134" fmla="*/ 2488421 w 2596127"/>
                <a:gd name="connsiteY134" fmla="*/ 625954 h 1779166"/>
                <a:gd name="connsiteX135" fmla="*/ 2495093 w 2596127"/>
                <a:gd name="connsiteY135" fmla="*/ 637247 h 1779166"/>
                <a:gd name="connsiteX136" fmla="*/ 2517696 w 2596127"/>
                <a:gd name="connsiteY136" fmla="*/ 740922 h 1779166"/>
                <a:gd name="connsiteX137" fmla="*/ 2471536 w 2596127"/>
                <a:gd name="connsiteY137" fmla="*/ 1033851 h 1779166"/>
                <a:gd name="connsiteX138" fmla="*/ 2368595 w 2596127"/>
                <a:gd name="connsiteY138" fmla="*/ 1166778 h 1779166"/>
                <a:gd name="connsiteX139" fmla="*/ 2362876 w 2596127"/>
                <a:gd name="connsiteY139" fmla="*/ 1172356 h 1779166"/>
                <a:gd name="connsiteX140" fmla="*/ 2338775 w 2596127"/>
                <a:gd name="connsiteY140" fmla="*/ 1186098 h 1779166"/>
                <a:gd name="connsiteX141" fmla="*/ 2347898 w 2596127"/>
                <a:gd name="connsiteY141" fmla="*/ 1186506 h 1779166"/>
                <a:gd name="connsiteX142" fmla="*/ 2229707 w 2596127"/>
                <a:gd name="connsiteY142" fmla="*/ 1276983 h 1779166"/>
                <a:gd name="connsiteX143" fmla="*/ 2040982 w 2596127"/>
                <a:gd name="connsiteY143" fmla="*/ 1362155 h 1779166"/>
                <a:gd name="connsiteX144" fmla="*/ 2055279 w 2596127"/>
                <a:gd name="connsiteY144" fmla="*/ 1351678 h 1779166"/>
                <a:gd name="connsiteX145" fmla="*/ 2032403 w 2596127"/>
                <a:gd name="connsiteY145" fmla="*/ 1365556 h 1779166"/>
                <a:gd name="connsiteX146" fmla="*/ 2035944 w 2596127"/>
                <a:gd name="connsiteY146" fmla="*/ 1364604 h 1779166"/>
                <a:gd name="connsiteX147" fmla="*/ 1840274 w 2596127"/>
                <a:gd name="connsiteY147" fmla="*/ 1428006 h 1779166"/>
                <a:gd name="connsiteX148" fmla="*/ 1319714 w 2596127"/>
                <a:gd name="connsiteY148" fmla="*/ 1486782 h 1779166"/>
                <a:gd name="connsiteX149" fmla="*/ 1160945 w 2596127"/>
                <a:gd name="connsiteY149" fmla="*/ 1492632 h 1779166"/>
                <a:gd name="connsiteX150" fmla="*/ 993734 w 2596127"/>
                <a:gd name="connsiteY150" fmla="*/ 1475489 h 1779166"/>
                <a:gd name="connsiteX151" fmla="*/ 972901 w 2596127"/>
                <a:gd name="connsiteY151" fmla="*/ 1472360 h 177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2596127" h="1779166">
                  <a:moveTo>
                    <a:pt x="33088" y="967591"/>
                  </a:moveTo>
                  <a:cubicBezTo>
                    <a:pt x="31590" y="955482"/>
                    <a:pt x="34858" y="959292"/>
                    <a:pt x="38807" y="965687"/>
                  </a:cubicBezTo>
                  <a:cubicBezTo>
                    <a:pt x="45479" y="981605"/>
                    <a:pt x="52832" y="997388"/>
                    <a:pt x="61002" y="1012898"/>
                  </a:cubicBezTo>
                  <a:cubicBezTo>
                    <a:pt x="63045" y="1020381"/>
                    <a:pt x="64951" y="1027592"/>
                    <a:pt x="66176" y="1034123"/>
                  </a:cubicBezTo>
                  <a:lnTo>
                    <a:pt x="65768" y="1030993"/>
                  </a:lnTo>
                  <a:cubicBezTo>
                    <a:pt x="87827" y="1086641"/>
                    <a:pt x="104439" y="1094804"/>
                    <a:pt x="139025" y="1153308"/>
                  </a:cubicBezTo>
                  <a:lnTo>
                    <a:pt x="131536" y="1149635"/>
                  </a:lnTo>
                  <a:cubicBezTo>
                    <a:pt x="182598" y="1237391"/>
                    <a:pt x="349672" y="1354671"/>
                    <a:pt x="339052" y="1349229"/>
                  </a:cubicBezTo>
                  <a:cubicBezTo>
                    <a:pt x="339324" y="1349365"/>
                    <a:pt x="444035" y="1393720"/>
                    <a:pt x="461464" y="1401747"/>
                  </a:cubicBezTo>
                  <a:cubicBezTo>
                    <a:pt x="483795" y="1428278"/>
                    <a:pt x="507080" y="1418074"/>
                    <a:pt x="569579" y="1444468"/>
                  </a:cubicBezTo>
                  <a:cubicBezTo>
                    <a:pt x="607842" y="1457666"/>
                    <a:pt x="647874" y="1469775"/>
                    <a:pt x="665031" y="1466374"/>
                  </a:cubicBezTo>
                  <a:cubicBezTo>
                    <a:pt x="685048" y="1486102"/>
                    <a:pt x="811001" y="1469095"/>
                    <a:pt x="826387" y="1564470"/>
                  </a:cubicBezTo>
                  <a:lnTo>
                    <a:pt x="826523" y="1560116"/>
                  </a:lnTo>
                  <a:cubicBezTo>
                    <a:pt x="854982" y="1621478"/>
                    <a:pt x="994960" y="1755765"/>
                    <a:pt x="996866" y="1756990"/>
                  </a:cubicBezTo>
                  <a:lnTo>
                    <a:pt x="1023827" y="1779167"/>
                  </a:lnTo>
                  <a:cubicBezTo>
                    <a:pt x="1023827" y="1779167"/>
                    <a:pt x="1021240" y="1754813"/>
                    <a:pt x="1012934" y="1746241"/>
                  </a:cubicBezTo>
                  <a:lnTo>
                    <a:pt x="994143" y="1689778"/>
                  </a:lnTo>
                  <a:cubicBezTo>
                    <a:pt x="994007" y="1689234"/>
                    <a:pt x="974127" y="1624335"/>
                    <a:pt x="1007215" y="1532361"/>
                  </a:cubicBezTo>
                  <a:cubicBezTo>
                    <a:pt x="1100216" y="1545014"/>
                    <a:pt x="1197982" y="1551545"/>
                    <a:pt x="1297928" y="1551817"/>
                  </a:cubicBezTo>
                  <a:cubicBezTo>
                    <a:pt x="1300923" y="1551817"/>
                    <a:pt x="1303919" y="1551817"/>
                    <a:pt x="1306778" y="1551817"/>
                  </a:cubicBezTo>
                  <a:cubicBezTo>
                    <a:pt x="1390656" y="1551817"/>
                    <a:pt x="1471538" y="1548007"/>
                    <a:pt x="1549289" y="1540796"/>
                  </a:cubicBezTo>
                  <a:cubicBezTo>
                    <a:pt x="1550514" y="1541341"/>
                    <a:pt x="1551603" y="1542021"/>
                    <a:pt x="1552148" y="1542973"/>
                  </a:cubicBezTo>
                  <a:cubicBezTo>
                    <a:pt x="1559637" y="1542021"/>
                    <a:pt x="1564675" y="1540660"/>
                    <a:pt x="1568352" y="1539164"/>
                  </a:cubicBezTo>
                  <a:cubicBezTo>
                    <a:pt x="1577203" y="1538211"/>
                    <a:pt x="1586053" y="1537259"/>
                    <a:pt x="1594904" y="1536306"/>
                  </a:cubicBezTo>
                  <a:cubicBezTo>
                    <a:pt x="1595857" y="1536851"/>
                    <a:pt x="1596810" y="1537259"/>
                    <a:pt x="1598036" y="1537939"/>
                  </a:cubicBezTo>
                  <a:cubicBezTo>
                    <a:pt x="1599398" y="1537123"/>
                    <a:pt x="1600214" y="1536443"/>
                    <a:pt x="1600759" y="1535762"/>
                  </a:cubicBezTo>
                  <a:cubicBezTo>
                    <a:pt x="1626494" y="1532769"/>
                    <a:pt x="1651957" y="1529368"/>
                    <a:pt x="1677012" y="1525694"/>
                  </a:cubicBezTo>
                  <a:cubicBezTo>
                    <a:pt x="1707513" y="1523789"/>
                    <a:pt x="1837006" y="1496986"/>
                    <a:pt x="1834963" y="1495490"/>
                  </a:cubicBezTo>
                  <a:cubicBezTo>
                    <a:pt x="1867643" y="1487734"/>
                    <a:pt x="1899370" y="1479299"/>
                    <a:pt x="1930279" y="1470183"/>
                  </a:cubicBezTo>
                  <a:cubicBezTo>
                    <a:pt x="1981477" y="1476714"/>
                    <a:pt x="2003536" y="1448006"/>
                    <a:pt x="1998498" y="1448142"/>
                  </a:cubicBezTo>
                  <a:cubicBezTo>
                    <a:pt x="2054190" y="1428686"/>
                    <a:pt x="2106749" y="1406781"/>
                    <a:pt x="2155905" y="1382155"/>
                  </a:cubicBezTo>
                  <a:cubicBezTo>
                    <a:pt x="2162986" y="1379434"/>
                    <a:pt x="2170747" y="1375896"/>
                    <a:pt x="2179598" y="1370998"/>
                  </a:cubicBezTo>
                  <a:cubicBezTo>
                    <a:pt x="2172653" y="1376168"/>
                    <a:pt x="2165845" y="1381611"/>
                    <a:pt x="2158765" y="1386645"/>
                  </a:cubicBezTo>
                  <a:cubicBezTo>
                    <a:pt x="2165981" y="1385828"/>
                    <a:pt x="2216226" y="1353583"/>
                    <a:pt x="2220175" y="1355488"/>
                  </a:cubicBezTo>
                  <a:cubicBezTo>
                    <a:pt x="2223171" y="1351678"/>
                    <a:pt x="2225622" y="1347324"/>
                    <a:pt x="2227120" y="1343379"/>
                  </a:cubicBezTo>
                  <a:cubicBezTo>
                    <a:pt x="2239919" y="1335760"/>
                    <a:pt x="2252582" y="1328004"/>
                    <a:pt x="2264701" y="1320113"/>
                  </a:cubicBezTo>
                  <a:cubicBezTo>
                    <a:pt x="2269875" y="1318616"/>
                    <a:pt x="2274914" y="1317256"/>
                    <a:pt x="2280088" y="1315759"/>
                  </a:cubicBezTo>
                  <a:cubicBezTo>
                    <a:pt x="2277909" y="1314943"/>
                    <a:pt x="2276275" y="1314263"/>
                    <a:pt x="2274641" y="1313446"/>
                  </a:cubicBezTo>
                  <a:cubicBezTo>
                    <a:pt x="2282539" y="1308140"/>
                    <a:pt x="2290437" y="1302698"/>
                    <a:pt x="2298062" y="1297256"/>
                  </a:cubicBezTo>
                  <a:cubicBezTo>
                    <a:pt x="2299287" y="1299024"/>
                    <a:pt x="2299151" y="1301473"/>
                    <a:pt x="2296292" y="1305147"/>
                  </a:cubicBezTo>
                  <a:cubicBezTo>
                    <a:pt x="2300649" y="1300657"/>
                    <a:pt x="2305823" y="1294398"/>
                    <a:pt x="2311270" y="1287732"/>
                  </a:cubicBezTo>
                  <a:cubicBezTo>
                    <a:pt x="2324342" y="1278072"/>
                    <a:pt x="2337005" y="1268004"/>
                    <a:pt x="2349396" y="1257935"/>
                  </a:cubicBezTo>
                  <a:cubicBezTo>
                    <a:pt x="2348851" y="1260384"/>
                    <a:pt x="2348034" y="1263378"/>
                    <a:pt x="2346945" y="1266915"/>
                  </a:cubicBezTo>
                  <a:cubicBezTo>
                    <a:pt x="2366553" y="1255759"/>
                    <a:pt x="2384254" y="1239296"/>
                    <a:pt x="2397462" y="1223649"/>
                  </a:cubicBezTo>
                  <a:cubicBezTo>
                    <a:pt x="2389156" y="1229500"/>
                    <a:pt x="2382757" y="1232493"/>
                    <a:pt x="2377718" y="1233445"/>
                  </a:cubicBezTo>
                  <a:cubicBezTo>
                    <a:pt x="2384390" y="1227459"/>
                    <a:pt x="2390790" y="1221472"/>
                    <a:pt x="2397190" y="1215350"/>
                  </a:cubicBezTo>
                  <a:cubicBezTo>
                    <a:pt x="2397599" y="1217391"/>
                    <a:pt x="2398143" y="1219568"/>
                    <a:pt x="2398960" y="1222017"/>
                  </a:cubicBezTo>
                  <a:cubicBezTo>
                    <a:pt x="2409445" y="1208547"/>
                    <a:pt x="2417615" y="1199295"/>
                    <a:pt x="2439401" y="1188819"/>
                  </a:cubicBezTo>
                  <a:cubicBezTo>
                    <a:pt x="2433138" y="1190043"/>
                    <a:pt x="2426874" y="1190588"/>
                    <a:pt x="2421155" y="1191268"/>
                  </a:cubicBezTo>
                  <a:cubicBezTo>
                    <a:pt x="2430006" y="1182016"/>
                    <a:pt x="2438448" y="1172628"/>
                    <a:pt x="2446618" y="1163240"/>
                  </a:cubicBezTo>
                  <a:cubicBezTo>
                    <a:pt x="2450703" y="1161199"/>
                    <a:pt x="2454924" y="1159159"/>
                    <a:pt x="2458873" y="1156982"/>
                  </a:cubicBezTo>
                  <a:cubicBezTo>
                    <a:pt x="2456013" y="1157118"/>
                    <a:pt x="2454243" y="1156573"/>
                    <a:pt x="2453154" y="1155485"/>
                  </a:cubicBezTo>
                  <a:cubicBezTo>
                    <a:pt x="2486242" y="1115893"/>
                    <a:pt x="2513748" y="1074123"/>
                    <a:pt x="2535534" y="1030585"/>
                  </a:cubicBezTo>
                  <a:cubicBezTo>
                    <a:pt x="2540436" y="1022150"/>
                    <a:pt x="2544385" y="1013850"/>
                    <a:pt x="2546972" y="1006231"/>
                  </a:cubicBezTo>
                  <a:cubicBezTo>
                    <a:pt x="2579379" y="933305"/>
                    <a:pt x="2596128" y="856025"/>
                    <a:pt x="2596128" y="776296"/>
                  </a:cubicBezTo>
                  <a:cubicBezTo>
                    <a:pt x="2596128" y="712214"/>
                    <a:pt x="2582920" y="649900"/>
                    <a:pt x="2558410" y="590307"/>
                  </a:cubicBezTo>
                  <a:cubicBezTo>
                    <a:pt x="2551738" y="560919"/>
                    <a:pt x="2540844" y="536021"/>
                    <a:pt x="2523415" y="520238"/>
                  </a:cubicBezTo>
                  <a:cubicBezTo>
                    <a:pt x="2518377" y="511531"/>
                    <a:pt x="2513067" y="502823"/>
                    <a:pt x="2507348" y="494388"/>
                  </a:cubicBezTo>
                  <a:cubicBezTo>
                    <a:pt x="2508846" y="494252"/>
                    <a:pt x="2510479" y="494388"/>
                    <a:pt x="2512931" y="496292"/>
                  </a:cubicBezTo>
                  <a:cubicBezTo>
                    <a:pt x="2507756" y="489490"/>
                    <a:pt x="2506395" y="490170"/>
                    <a:pt x="2506939" y="493843"/>
                  </a:cubicBezTo>
                  <a:cubicBezTo>
                    <a:pt x="2500403" y="483775"/>
                    <a:pt x="2493323" y="473843"/>
                    <a:pt x="2486106" y="464047"/>
                  </a:cubicBezTo>
                  <a:cubicBezTo>
                    <a:pt x="2488148" y="464183"/>
                    <a:pt x="2491144" y="465544"/>
                    <a:pt x="2495774" y="469353"/>
                  </a:cubicBezTo>
                  <a:cubicBezTo>
                    <a:pt x="2453835" y="428945"/>
                    <a:pt x="2445801" y="385951"/>
                    <a:pt x="2409036" y="344318"/>
                  </a:cubicBezTo>
                  <a:cubicBezTo>
                    <a:pt x="2405905" y="369488"/>
                    <a:pt x="2381122" y="318331"/>
                    <a:pt x="2362604" y="313977"/>
                  </a:cubicBezTo>
                  <a:cubicBezTo>
                    <a:pt x="2309772" y="291392"/>
                    <a:pt x="2289211" y="255337"/>
                    <a:pt x="2257893" y="224452"/>
                  </a:cubicBezTo>
                  <a:cubicBezTo>
                    <a:pt x="2247817" y="244997"/>
                    <a:pt x="2175105" y="166628"/>
                    <a:pt x="2134936" y="164451"/>
                  </a:cubicBezTo>
                  <a:cubicBezTo>
                    <a:pt x="2076929" y="136832"/>
                    <a:pt x="2167071" y="159961"/>
                    <a:pt x="2116281" y="139825"/>
                  </a:cubicBezTo>
                  <a:cubicBezTo>
                    <a:pt x="2092452" y="155063"/>
                    <a:pt x="2058138" y="130709"/>
                    <a:pt x="2026276" y="109212"/>
                  </a:cubicBezTo>
                  <a:cubicBezTo>
                    <a:pt x="1996864" y="127852"/>
                    <a:pt x="1843269" y="55334"/>
                    <a:pt x="1811815" y="63770"/>
                  </a:cubicBezTo>
                  <a:cubicBezTo>
                    <a:pt x="1753673" y="48667"/>
                    <a:pt x="1633439" y="23905"/>
                    <a:pt x="1625814" y="24177"/>
                  </a:cubicBezTo>
                  <a:cubicBezTo>
                    <a:pt x="1625814" y="24177"/>
                    <a:pt x="1501903" y="9075"/>
                    <a:pt x="1438178" y="4993"/>
                  </a:cubicBezTo>
                  <a:cubicBezTo>
                    <a:pt x="1394741" y="-2218"/>
                    <a:pt x="1333058" y="503"/>
                    <a:pt x="1298200" y="503"/>
                  </a:cubicBezTo>
                  <a:cubicBezTo>
                    <a:pt x="1218679" y="503"/>
                    <a:pt x="1140793" y="4857"/>
                    <a:pt x="1065221" y="13021"/>
                  </a:cubicBezTo>
                  <a:cubicBezTo>
                    <a:pt x="1062634" y="12068"/>
                    <a:pt x="1057868" y="11932"/>
                    <a:pt x="1048473" y="12748"/>
                  </a:cubicBezTo>
                  <a:lnTo>
                    <a:pt x="1052422" y="13973"/>
                  </a:lnTo>
                  <a:cubicBezTo>
                    <a:pt x="1025869" y="16966"/>
                    <a:pt x="999589" y="20504"/>
                    <a:pt x="973718" y="24449"/>
                  </a:cubicBezTo>
                  <a:cubicBezTo>
                    <a:pt x="958467" y="25538"/>
                    <a:pt x="942945" y="26626"/>
                    <a:pt x="926877" y="27851"/>
                  </a:cubicBezTo>
                  <a:cubicBezTo>
                    <a:pt x="925652" y="29892"/>
                    <a:pt x="923745" y="31660"/>
                    <a:pt x="921431" y="33293"/>
                  </a:cubicBezTo>
                  <a:cubicBezTo>
                    <a:pt x="903457" y="36558"/>
                    <a:pt x="885483" y="40096"/>
                    <a:pt x="867781" y="43769"/>
                  </a:cubicBezTo>
                  <a:cubicBezTo>
                    <a:pt x="855254" y="44314"/>
                    <a:pt x="843272" y="44586"/>
                    <a:pt x="834693" y="45946"/>
                  </a:cubicBezTo>
                  <a:cubicBezTo>
                    <a:pt x="841774" y="46218"/>
                    <a:pt x="847220" y="46626"/>
                    <a:pt x="851850" y="47171"/>
                  </a:cubicBezTo>
                  <a:cubicBezTo>
                    <a:pt x="822575" y="53565"/>
                    <a:pt x="793708" y="60640"/>
                    <a:pt x="765521" y="68259"/>
                  </a:cubicBezTo>
                  <a:cubicBezTo>
                    <a:pt x="764023" y="68395"/>
                    <a:pt x="762662" y="68532"/>
                    <a:pt x="761709" y="68668"/>
                  </a:cubicBezTo>
                  <a:cubicBezTo>
                    <a:pt x="765521" y="66627"/>
                    <a:pt x="773419" y="64586"/>
                    <a:pt x="780091" y="62817"/>
                  </a:cubicBezTo>
                  <a:cubicBezTo>
                    <a:pt x="738424" y="70164"/>
                    <a:pt x="695805" y="80504"/>
                    <a:pt x="718136" y="81865"/>
                  </a:cubicBezTo>
                  <a:cubicBezTo>
                    <a:pt x="706834" y="85266"/>
                    <a:pt x="695805" y="88668"/>
                    <a:pt x="684639" y="92205"/>
                  </a:cubicBezTo>
                  <a:cubicBezTo>
                    <a:pt x="684503" y="91525"/>
                    <a:pt x="684367" y="90981"/>
                    <a:pt x="684367" y="90301"/>
                  </a:cubicBezTo>
                  <a:cubicBezTo>
                    <a:pt x="626769" y="108668"/>
                    <a:pt x="612744" y="113974"/>
                    <a:pt x="570533" y="129893"/>
                  </a:cubicBezTo>
                  <a:cubicBezTo>
                    <a:pt x="573528" y="129893"/>
                    <a:pt x="576524" y="130029"/>
                    <a:pt x="579520" y="130165"/>
                  </a:cubicBezTo>
                  <a:cubicBezTo>
                    <a:pt x="571758" y="133294"/>
                    <a:pt x="563997" y="136424"/>
                    <a:pt x="556235" y="139689"/>
                  </a:cubicBezTo>
                  <a:cubicBezTo>
                    <a:pt x="545614" y="136560"/>
                    <a:pt x="538125" y="133702"/>
                    <a:pt x="519607" y="155471"/>
                  </a:cubicBezTo>
                  <a:cubicBezTo>
                    <a:pt x="514296" y="157784"/>
                    <a:pt x="509122" y="160233"/>
                    <a:pt x="503948" y="162682"/>
                  </a:cubicBezTo>
                  <a:cubicBezTo>
                    <a:pt x="438588" y="177377"/>
                    <a:pt x="458605" y="155880"/>
                    <a:pt x="383850" y="209894"/>
                  </a:cubicBezTo>
                  <a:cubicBezTo>
                    <a:pt x="364651" y="216969"/>
                    <a:pt x="243055" y="308263"/>
                    <a:pt x="251497" y="305678"/>
                  </a:cubicBezTo>
                  <a:cubicBezTo>
                    <a:pt x="208469" y="329896"/>
                    <a:pt x="195125" y="360236"/>
                    <a:pt x="187363" y="374658"/>
                  </a:cubicBezTo>
                  <a:cubicBezTo>
                    <a:pt x="163398" y="398332"/>
                    <a:pt x="141476" y="422686"/>
                    <a:pt x="121868" y="447856"/>
                  </a:cubicBezTo>
                  <a:cubicBezTo>
                    <a:pt x="107707" y="463367"/>
                    <a:pt x="82380" y="496701"/>
                    <a:pt x="70125" y="524184"/>
                  </a:cubicBezTo>
                  <a:cubicBezTo>
                    <a:pt x="24646" y="603233"/>
                    <a:pt x="0" y="687860"/>
                    <a:pt x="0" y="775888"/>
                  </a:cubicBezTo>
                  <a:cubicBezTo>
                    <a:pt x="0" y="833440"/>
                    <a:pt x="10485" y="889767"/>
                    <a:pt x="30365" y="944190"/>
                  </a:cubicBezTo>
                  <a:cubicBezTo>
                    <a:pt x="31046" y="951265"/>
                    <a:pt x="31863" y="958884"/>
                    <a:pt x="33088" y="967591"/>
                  </a:cubicBezTo>
                  <a:close/>
                  <a:moveTo>
                    <a:pt x="127995" y="552076"/>
                  </a:moveTo>
                  <a:cubicBezTo>
                    <a:pt x="127315" y="554933"/>
                    <a:pt x="126906" y="557926"/>
                    <a:pt x="126361" y="560783"/>
                  </a:cubicBezTo>
                  <a:cubicBezTo>
                    <a:pt x="122140" y="564729"/>
                    <a:pt x="117919" y="568810"/>
                    <a:pt x="127995" y="552076"/>
                  </a:cubicBezTo>
                  <a:close/>
                  <a:moveTo>
                    <a:pt x="972901" y="1472360"/>
                  </a:moveTo>
                  <a:lnTo>
                    <a:pt x="964731" y="1491680"/>
                  </a:lnTo>
                  <a:cubicBezTo>
                    <a:pt x="942808" y="1542973"/>
                    <a:pt x="935183" y="1588416"/>
                    <a:pt x="933822" y="1624199"/>
                  </a:cubicBezTo>
                  <a:cubicBezTo>
                    <a:pt x="930554" y="1620117"/>
                    <a:pt x="927422" y="1615763"/>
                    <a:pt x="924290" y="1611410"/>
                  </a:cubicBezTo>
                  <a:cubicBezTo>
                    <a:pt x="919933" y="1599845"/>
                    <a:pt x="915167" y="1588960"/>
                    <a:pt x="910129" y="1578892"/>
                  </a:cubicBezTo>
                  <a:lnTo>
                    <a:pt x="911763" y="1581069"/>
                  </a:lnTo>
                  <a:cubicBezTo>
                    <a:pt x="908903" y="1577668"/>
                    <a:pt x="887525" y="1539980"/>
                    <a:pt x="877994" y="1528007"/>
                  </a:cubicBezTo>
                  <a:cubicBezTo>
                    <a:pt x="875679" y="1522429"/>
                    <a:pt x="873364" y="1516714"/>
                    <a:pt x="871186" y="1511000"/>
                  </a:cubicBezTo>
                  <a:cubicBezTo>
                    <a:pt x="869824" y="1505558"/>
                    <a:pt x="868054" y="1500524"/>
                    <a:pt x="866011" y="1496170"/>
                  </a:cubicBezTo>
                  <a:cubicBezTo>
                    <a:pt x="862471" y="1485966"/>
                    <a:pt x="859203" y="1475489"/>
                    <a:pt x="856071" y="1464741"/>
                  </a:cubicBezTo>
                  <a:cubicBezTo>
                    <a:pt x="856071" y="1464741"/>
                    <a:pt x="860020" y="1448006"/>
                    <a:pt x="835510" y="1442972"/>
                  </a:cubicBezTo>
                  <a:cubicBezTo>
                    <a:pt x="838778" y="1444060"/>
                    <a:pt x="826387" y="1443108"/>
                    <a:pt x="821621" y="1441883"/>
                  </a:cubicBezTo>
                  <a:cubicBezTo>
                    <a:pt x="823255" y="1441611"/>
                    <a:pt x="824889" y="1441475"/>
                    <a:pt x="826387" y="1441475"/>
                  </a:cubicBezTo>
                  <a:cubicBezTo>
                    <a:pt x="823119" y="1441067"/>
                    <a:pt x="819851" y="1440795"/>
                    <a:pt x="816583" y="1440659"/>
                  </a:cubicBezTo>
                  <a:cubicBezTo>
                    <a:pt x="794116" y="1435081"/>
                    <a:pt x="771921" y="1429366"/>
                    <a:pt x="750135" y="1423108"/>
                  </a:cubicBezTo>
                  <a:cubicBezTo>
                    <a:pt x="756262" y="1423652"/>
                    <a:pt x="455064" y="1313446"/>
                    <a:pt x="345451" y="1237119"/>
                  </a:cubicBezTo>
                  <a:cubicBezTo>
                    <a:pt x="344362" y="1236166"/>
                    <a:pt x="343273" y="1235214"/>
                    <a:pt x="341911" y="1233990"/>
                  </a:cubicBezTo>
                  <a:cubicBezTo>
                    <a:pt x="342456" y="1234534"/>
                    <a:pt x="342456" y="1234806"/>
                    <a:pt x="342592" y="1235078"/>
                  </a:cubicBezTo>
                  <a:cubicBezTo>
                    <a:pt x="213371" y="1144465"/>
                    <a:pt x="122140" y="1036164"/>
                    <a:pt x="80338" y="919836"/>
                  </a:cubicBezTo>
                  <a:cubicBezTo>
                    <a:pt x="59777" y="820923"/>
                    <a:pt x="77070" y="717656"/>
                    <a:pt x="86329" y="619695"/>
                  </a:cubicBezTo>
                  <a:cubicBezTo>
                    <a:pt x="88916" y="651669"/>
                    <a:pt x="96405" y="607723"/>
                    <a:pt x="104983" y="597790"/>
                  </a:cubicBezTo>
                  <a:cubicBezTo>
                    <a:pt x="104983" y="597790"/>
                    <a:pt x="190495" y="452210"/>
                    <a:pt x="193899" y="444047"/>
                  </a:cubicBezTo>
                  <a:cubicBezTo>
                    <a:pt x="203567" y="433298"/>
                    <a:pt x="213643" y="422686"/>
                    <a:pt x="224128" y="412346"/>
                  </a:cubicBezTo>
                  <a:cubicBezTo>
                    <a:pt x="224400" y="414795"/>
                    <a:pt x="436410" y="258194"/>
                    <a:pt x="543300" y="202819"/>
                  </a:cubicBezTo>
                  <a:cubicBezTo>
                    <a:pt x="582787" y="185268"/>
                    <a:pt x="624046" y="169077"/>
                    <a:pt x="667074" y="154383"/>
                  </a:cubicBezTo>
                  <a:cubicBezTo>
                    <a:pt x="663806" y="156560"/>
                    <a:pt x="656181" y="159825"/>
                    <a:pt x="641611" y="164723"/>
                  </a:cubicBezTo>
                  <a:cubicBezTo>
                    <a:pt x="734339" y="164859"/>
                    <a:pt x="828294" y="128260"/>
                    <a:pt x="921839" y="116559"/>
                  </a:cubicBezTo>
                  <a:cubicBezTo>
                    <a:pt x="1183685" y="70708"/>
                    <a:pt x="1564539" y="62409"/>
                    <a:pt x="1809092" y="142274"/>
                  </a:cubicBezTo>
                  <a:cubicBezTo>
                    <a:pt x="1852256" y="131390"/>
                    <a:pt x="1941717" y="208261"/>
                    <a:pt x="1964320" y="173975"/>
                  </a:cubicBezTo>
                  <a:cubicBezTo>
                    <a:pt x="2008847" y="192887"/>
                    <a:pt x="2009119" y="194248"/>
                    <a:pt x="2034718" y="195064"/>
                  </a:cubicBezTo>
                  <a:cubicBezTo>
                    <a:pt x="2244549" y="284861"/>
                    <a:pt x="2404271" y="412074"/>
                    <a:pt x="2484336" y="559559"/>
                  </a:cubicBezTo>
                  <a:cubicBezTo>
                    <a:pt x="2485153" y="572892"/>
                    <a:pt x="2483655" y="587858"/>
                    <a:pt x="2488421" y="625954"/>
                  </a:cubicBezTo>
                  <a:cubicBezTo>
                    <a:pt x="2486514" y="605410"/>
                    <a:pt x="2496727" y="624593"/>
                    <a:pt x="2495093" y="637247"/>
                  </a:cubicBezTo>
                  <a:cubicBezTo>
                    <a:pt x="2507212" y="625138"/>
                    <a:pt x="2513748" y="711806"/>
                    <a:pt x="2517696" y="740922"/>
                  </a:cubicBezTo>
                  <a:cubicBezTo>
                    <a:pt x="2546155" y="800242"/>
                    <a:pt x="2523415" y="928407"/>
                    <a:pt x="2471536" y="1033851"/>
                  </a:cubicBezTo>
                  <a:cubicBezTo>
                    <a:pt x="2444712" y="1080790"/>
                    <a:pt x="2410262" y="1125281"/>
                    <a:pt x="2368595" y="1166778"/>
                  </a:cubicBezTo>
                  <a:cubicBezTo>
                    <a:pt x="2366689" y="1168546"/>
                    <a:pt x="2364783" y="1170451"/>
                    <a:pt x="2362876" y="1172356"/>
                  </a:cubicBezTo>
                  <a:cubicBezTo>
                    <a:pt x="2354979" y="1177662"/>
                    <a:pt x="2346945" y="1182288"/>
                    <a:pt x="2338775" y="1186098"/>
                  </a:cubicBezTo>
                  <a:cubicBezTo>
                    <a:pt x="2342860" y="1185826"/>
                    <a:pt x="2345856" y="1185962"/>
                    <a:pt x="2347898" y="1186506"/>
                  </a:cubicBezTo>
                  <a:cubicBezTo>
                    <a:pt x="2317397" y="1214533"/>
                    <a:pt x="2278590" y="1245554"/>
                    <a:pt x="2229707" y="1276983"/>
                  </a:cubicBezTo>
                  <a:cubicBezTo>
                    <a:pt x="2171292" y="1301201"/>
                    <a:pt x="2093405" y="1348141"/>
                    <a:pt x="2040982" y="1362155"/>
                  </a:cubicBezTo>
                  <a:cubicBezTo>
                    <a:pt x="2045475" y="1359433"/>
                    <a:pt x="2050241" y="1355760"/>
                    <a:pt x="2055279" y="1351678"/>
                  </a:cubicBezTo>
                  <a:cubicBezTo>
                    <a:pt x="2047245" y="1356440"/>
                    <a:pt x="2040573" y="1362835"/>
                    <a:pt x="2032403" y="1365556"/>
                  </a:cubicBezTo>
                  <a:cubicBezTo>
                    <a:pt x="2033492" y="1365420"/>
                    <a:pt x="2034718" y="1365148"/>
                    <a:pt x="2035944" y="1364604"/>
                  </a:cubicBezTo>
                  <a:cubicBezTo>
                    <a:pt x="1970857" y="1403107"/>
                    <a:pt x="1835917" y="1426237"/>
                    <a:pt x="1840274" y="1428006"/>
                  </a:cubicBezTo>
                  <a:cubicBezTo>
                    <a:pt x="1656995" y="1487462"/>
                    <a:pt x="1506397" y="1443108"/>
                    <a:pt x="1319714" y="1486782"/>
                  </a:cubicBezTo>
                  <a:lnTo>
                    <a:pt x="1160945" y="1492632"/>
                  </a:lnTo>
                  <a:cubicBezTo>
                    <a:pt x="1103892" y="1488959"/>
                    <a:pt x="1047928" y="1483381"/>
                    <a:pt x="993734" y="1475489"/>
                  </a:cubicBezTo>
                  <a:lnTo>
                    <a:pt x="972901" y="1472360"/>
                  </a:lnTo>
                  <a:close/>
                </a:path>
              </a:pathLst>
            </a:custGeom>
            <a:solidFill>
              <a:srgbClr val="000000"/>
            </a:solidFill>
            <a:ln w="13614" cap="flat">
              <a:noFill/>
              <a:prstDash val="solid"/>
              <a:miter/>
            </a:ln>
          </p:spPr>
          <p:txBody>
            <a:bodyPr rtlCol="0" anchor="ctr"/>
            <a:lstStyle/>
            <a:p>
              <a:endParaRPr lang="en-US"/>
            </a:p>
          </p:txBody>
        </p:sp>
      </p:grpSp>
      <p:sp>
        <p:nvSpPr>
          <p:cNvPr id="8" name="Text Placeholder 7">
            <a:extLst>
              <a:ext uri="{FF2B5EF4-FFF2-40B4-BE49-F238E27FC236}">
                <a16:creationId xmlns:a16="http://schemas.microsoft.com/office/drawing/2014/main" id="{68D7DC4C-1991-3645-B5DC-087B61C1A56B}"/>
              </a:ext>
            </a:extLst>
          </p:cNvPr>
          <p:cNvSpPr>
            <a:spLocks noGrp="1"/>
          </p:cNvSpPr>
          <p:nvPr>
            <p:ph type="body" sz="quarter" idx="10"/>
          </p:nvPr>
        </p:nvSpPr>
        <p:spPr>
          <a:xfrm>
            <a:off x="1627578" y="921436"/>
            <a:ext cx="1917159" cy="914400"/>
          </a:xfrm>
        </p:spPr>
        <p:txBody>
          <a:bodyPr anchor="ctr"/>
          <a:lstStyle/>
          <a:p>
            <a:pPr algn="ctr">
              <a:lnSpc>
                <a:spcPct val="100000"/>
              </a:lnSpc>
            </a:pPr>
            <a:r>
              <a:rPr lang="en-US" dirty="0"/>
              <a:t>What makes you happy?</a:t>
            </a:r>
          </a:p>
        </p:txBody>
      </p:sp>
      <p:sp>
        <p:nvSpPr>
          <p:cNvPr id="9" name="Text Placeholder 8">
            <a:extLst>
              <a:ext uri="{FF2B5EF4-FFF2-40B4-BE49-F238E27FC236}">
                <a16:creationId xmlns:a16="http://schemas.microsoft.com/office/drawing/2014/main" id="{864F307F-CE8B-8147-8130-314E8961ABF8}"/>
              </a:ext>
            </a:extLst>
          </p:cNvPr>
          <p:cNvSpPr>
            <a:spLocks noGrp="1"/>
          </p:cNvSpPr>
          <p:nvPr>
            <p:ph type="body" sz="quarter" idx="11"/>
          </p:nvPr>
        </p:nvSpPr>
        <p:spPr>
          <a:xfrm>
            <a:off x="5694903" y="1833330"/>
            <a:ext cx="1787860" cy="786883"/>
          </a:xfrm>
        </p:spPr>
        <p:txBody>
          <a:bodyPr anchor="ctr"/>
          <a:lstStyle/>
          <a:p>
            <a:pPr algn="ctr">
              <a:lnSpc>
                <a:spcPct val="100000"/>
              </a:lnSpc>
            </a:pPr>
            <a:r>
              <a:rPr lang="en-US" sz="1800" dirty="0"/>
              <a:t>What makes you sad?</a:t>
            </a:r>
          </a:p>
        </p:txBody>
      </p:sp>
      <p:sp>
        <p:nvSpPr>
          <p:cNvPr id="10" name="Text Placeholder 9">
            <a:extLst>
              <a:ext uri="{FF2B5EF4-FFF2-40B4-BE49-F238E27FC236}">
                <a16:creationId xmlns:a16="http://schemas.microsoft.com/office/drawing/2014/main" id="{C5149497-598B-7842-8202-53D9AF209EE2}"/>
              </a:ext>
            </a:extLst>
          </p:cNvPr>
          <p:cNvSpPr>
            <a:spLocks noGrp="1"/>
          </p:cNvSpPr>
          <p:nvPr>
            <p:ph type="body" sz="quarter" idx="12"/>
          </p:nvPr>
        </p:nvSpPr>
        <p:spPr>
          <a:xfrm>
            <a:off x="8980725" y="1434630"/>
            <a:ext cx="1771310" cy="626482"/>
          </a:xfrm>
        </p:spPr>
        <p:txBody>
          <a:bodyPr anchor="ctr"/>
          <a:lstStyle/>
          <a:p>
            <a:pPr algn="ctr">
              <a:lnSpc>
                <a:spcPct val="100000"/>
              </a:lnSpc>
            </a:pPr>
            <a:r>
              <a:rPr lang="en-US" dirty="0">
                <a:solidFill>
                  <a:schemeClr val="tx1"/>
                </a:solidFill>
                <a:latin typeface="Comic Sans MS" panose="030F0902030302020204" pitchFamily="66" charset="0"/>
              </a:rPr>
              <a:t>What makes you hopeful?</a:t>
            </a:r>
          </a:p>
        </p:txBody>
      </p:sp>
      <p:sp>
        <p:nvSpPr>
          <p:cNvPr id="11" name="Text Placeholder 10">
            <a:extLst>
              <a:ext uri="{FF2B5EF4-FFF2-40B4-BE49-F238E27FC236}">
                <a16:creationId xmlns:a16="http://schemas.microsoft.com/office/drawing/2014/main" id="{21C235CA-2B4D-1E4A-A2E4-4B9232AD49F7}"/>
              </a:ext>
            </a:extLst>
          </p:cNvPr>
          <p:cNvSpPr>
            <a:spLocks noGrp="1"/>
          </p:cNvSpPr>
          <p:nvPr>
            <p:ph type="body" sz="quarter" idx="14"/>
          </p:nvPr>
        </p:nvSpPr>
        <p:spPr>
          <a:xfrm>
            <a:off x="8033158" y="3371873"/>
            <a:ext cx="1895134" cy="786884"/>
          </a:xfrm>
        </p:spPr>
        <p:txBody>
          <a:bodyPr anchor="ctr"/>
          <a:lstStyle/>
          <a:p>
            <a:pPr algn="ctr">
              <a:lnSpc>
                <a:spcPct val="100000"/>
              </a:lnSpc>
            </a:pPr>
            <a:r>
              <a:rPr lang="en-US" dirty="0">
                <a:solidFill>
                  <a:schemeClr val="tx1"/>
                </a:solidFill>
                <a:latin typeface="Comic Sans MS" panose="030F0902030302020204" pitchFamily="66" charset="0"/>
              </a:rPr>
              <a:t>What makes you angry?</a:t>
            </a:r>
          </a:p>
        </p:txBody>
      </p:sp>
      <p:sp>
        <p:nvSpPr>
          <p:cNvPr id="13" name="Text Placeholder 12">
            <a:extLst>
              <a:ext uri="{FF2B5EF4-FFF2-40B4-BE49-F238E27FC236}">
                <a16:creationId xmlns:a16="http://schemas.microsoft.com/office/drawing/2014/main" id="{1CB4E71C-C7B6-6145-ACB6-DDBC99E680AF}"/>
              </a:ext>
            </a:extLst>
          </p:cNvPr>
          <p:cNvSpPr>
            <a:spLocks noGrp="1"/>
          </p:cNvSpPr>
          <p:nvPr>
            <p:ph type="body" sz="quarter" idx="16"/>
          </p:nvPr>
        </p:nvSpPr>
        <p:spPr>
          <a:xfrm>
            <a:off x="6310394" y="4914679"/>
            <a:ext cx="1968621" cy="786884"/>
          </a:xfrm>
        </p:spPr>
        <p:txBody>
          <a:bodyPr anchor="ctr"/>
          <a:lstStyle/>
          <a:p>
            <a:pPr marL="0" indent="0" algn="ctr">
              <a:lnSpc>
                <a:spcPct val="100000"/>
              </a:lnSpc>
              <a:spcAft>
                <a:spcPts val="60"/>
              </a:spcAft>
            </a:pPr>
            <a:r>
              <a:rPr lang="en-US" dirty="0"/>
              <a:t>What makes you</a:t>
            </a:r>
            <a:br>
              <a:rPr lang="en-US" dirty="0"/>
            </a:br>
            <a:r>
              <a:rPr lang="en-US" dirty="0"/>
              <a:t>frustrated?</a:t>
            </a:r>
          </a:p>
        </p:txBody>
      </p:sp>
    </p:spTree>
    <p:extLst>
      <p:ext uri="{BB962C8B-B14F-4D97-AF65-F5344CB8AC3E}">
        <p14:creationId xmlns:p14="http://schemas.microsoft.com/office/powerpoint/2010/main" val="363538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70CFCD0-740F-9D40-83A0-FF59AFFD4C87}"/>
              </a:ext>
            </a:extLst>
          </p:cNvPr>
          <p:cNvSpPr>
            <a:spLocks noGrp="1"/>
          </p:cNvSpPr>
          <p:nvPr>
            <p:ph type="title"/>
          </p:nvPr>
        </p:nvSpPr>
        <p:spPr>
          <a:xfrm>
            <a:off x="0" y="-799089"/>
            <a:ext cx="8467641" cy="710568"/>
          </a:xfrm>
        </p:spPr>
        <p:txBody>
          <a:bodyPr/>
          <a:lstStyle/>
          <a:p>
            <a:r>
              <a:rPr lang="en-US" dirty="0">
                <a:solidFill>
                  <a:srgbClr val="ECECEC"/>
                </a:solidFill>
              </a:rPr>
              <a:t>Journal It</a:t>
            </a:r>
          </a:p>
        </p:txBody>
      </p:sp>
      <p:sp>
        <p:nvSpPr>
          <p:cNvPr id="4" name="Text Placeholder 3">
            <a:extLst>
              <a:ext uri="{FF2B5EF4-FFF2-40B4-BE49-F238E27FC236}">
                <a16:creationId xmlns:a16="http://schemas.microsoft.com/office/drawing/2014/main" id="{743FBF96-6CB2-AA43-A374-6FA28A9B6B11}"/>
              </a:ext>
            </a:extLst>
          </p:cNvPr>
          <p:cNvSpPr>
            <a:spLocks noGrp="1"/>
          </p:cNvSpPr>
          <p:nvPr>
            <p:ph type="body" sz="quarter" idx="10"/>
          </p:nvPr>
        </p:nvSpPr>
        <p:spPr/>
        <p:txBody>
          <a:bodyPr/>
          <a:lstStyle/>
          <a:p>
            <a:pPr>
              <a:lnSpc>
                <a:spcPct val="100000"/>
              </a:lnSpc>
            </a:pPr>
            <a:r>
              <a:rPr lang="en-US" dirty="0"/>
              <a:t>What are you feeling?</a:t>
            </a:r>
          </a:p>
          <a:p>
            <a:pPr>
              <a:lnSpc>
                <a:spcPct val="100000"/>
              </a:lnSpc>
            </a:pPr>
            <a:r>
              <a:rPr lang="en-US" dirty="0"/>
              <a:t>Draw and write your ideas in your journal.</a:t>
            </a:r>
          </a:p>
        </p:txBody>
      </p:sp>
    </p:spTree>
    <p:extLst>
      <p:ext uri="{BB962C8B-B14F-4D97-AF65-F5344CB8AC3E}">
        <p14:creationId xmlns:p14="http://schemas.microsoft.com/office/powerpoint/2010/main" val="372624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6BFB304-98CE-6746-981A-80D48BB76798}"/>
              </a:ext>
            </a:extLst>
          </p:cNvPr>
          <p:cNvSpPr>
            <a:spLocks noGrp="1"/>
          </p:cNvSpPr>
          <p:nvPr>
            <p:ph type="title"/>
          </p:nvPr>
        </p:nvSpPr>
        <p:spPr/>
        <p:txBody>
          <a:bodyPr/>
          <a:lstStyle/>
          <a:p>
            <a:r>
              <a:rPr lang="en-US" dirty="0"/>
              <a:t>Let’s Practice!</a:t>
            </a:r>
          </a:p>
        </p:txBody>
      </p:sp>
    </p:spTree>
    <p:extLst>
      <p:ext uri="{BB962C8B-B14F-4D97-AF65-F5344CB8AC3E}">
        <p14:creationId xmlns:p14="http://schemas.microsoft.com/office/powerpoint/2010/main" val="3112649308"/>
      </p:ext>
    </p:extLst>
  </p:cSld>
  <p:clrMapOvr>
    <a:masterClrMapping/>
  </p:clrMapOvr>
</p:sld>
</file>

<file path=ppt/theme/theme1.xml><?xml version="1.0" encoding="utf-8"?>
<a:theme xmlns:a="http://schemas.openxmlformats.org/drawingml/2006/main" name="SplashScreen_Self-Awarenes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tting Start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Title Scree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xplo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entury Gothic"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omic Sans"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fl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elebr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aster Elem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35598</TotalTime>
  <Words>3381</Words>
  <Application>Microsoft Macintosh PowerPoint</Application>
  <PresentationFormat>Widescreen</PresentationFormat>
  <Paragraphs>240</Paragraphs>
  <Slides>17</Slides>
  <Notes>17</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17</vt:i4>
      </vt:variant>
    </vt:vector>
  </HeadingPairs>
  <TitlesOfParts>
    <vt:vector size="31" baseType="lpstr">
      <vt:lpstr>Arial</vt:lpstr>
      <vt:lpstr>Calibri</vt:lpstr>
      <vt:lpstr>Calibri Light</vt:lpstr>
      <vt:lpstr>Century Gothic</vt:lpstr>
      <vt:lpstr>Comic Sans</vt:lpstr>
      <vt:lpstr>Comic Sans MS</vt:lpstr>
      <vt:lpstr>SplashScreen_Self-Awareness</vt:lpstr>
      <vt:lpstr>Getting Started</vt:lpstr>
      <vt:lpstr>Section Title Screens</vt:lpstr>
      <vt:lpstr>Explore</vt:lpstr>
      <vt:lpstr>Practice</vt:lpstr>
      <vt:lpstr>Reflect</vt:lpstr>
      <vt:lpstr>Celebrate</vt:lpstr>
      <vt:lpstr>Master Elements</vt:lpstr>
      <vt:lpstr>SOCIAL &amp; EMOTIONAL LEARNING.</vt:lpstr>
      <vt:lpstr>Get Started</vt:lpstr>
      <vt:lpstr>LEARNING GOALS</vt:lpstr>
      <vt:lpstr>GUIDING QUESTION</vt:lpstr>
      <vt:lpstr>Let’s Explore!</vt:lpstr>
      <vt:lpstr>Meet Cloudy</vt:lpstr>
      <vt:lpstr>Feelings Forecaster</vt:lpstr>
      <vt:lpstr>Journal It</vt:lpstr>
      <vt:lpstr>Let’s Practice!</vt:lpstr>
      <vt:lpstr>Now, you try it!</vt:lpstr>
      <vt:lpstr>Name It!</vt:lpstr>
      <vt:lpstr>Name It!</vt:lpstr>
      <vt:lpstr>Name It!</vt:lpstr>
      <vt:lpstr>Forecast It!</vt:lpstr>
      <vt:lpstr>Let’s Reflect!</vt:lpstr>
      <vt:lpstr>Journal It! Chat About It!</vt:lpstr>
      <vt:lpstr>You did it!</vt:lpstr>
    </vt:vector>
  </TitlesOfParts>
  <Manager/>
  <Company>Houghton Mifflin Harcourt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Self-Awareness: Feelings Forecaster</dc:title>
  <dc:subject>Social &amp; Emotional Learning</dc:subject>
  <dc:creator>Houghton Mifflin Harcourt</dc:creator>
  <cp:keywords/>
  <dc:description/>
  <cp:lastModifiedBy>Carnaghi, Amy</cp:lastModifiedBy>
  <cp:revision>4778</cp:revision>
  <dcterms:created xsi:type="dcterms:W3CDTF">2020-06-30T21:03:49Z</dcterms:created>
  <dcterms:modified xsi:type="dcterms:W3CDTF">2021-07-22T22:29:24Z</dcterms:modified>
  <cp:category/>
</cp:coreProperties>
</file>